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39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2023/7/12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9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5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火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D6765D0A-0702-4E59-9992-6BFD781CFA9B}"/>
</file>

<file path=customXml/itemProps2.xml><?xml version="1.0" encoding="utf-8"?>
<ds:datastoreItem xmlns:ds="http://schemas.openxmlformats.org/officeDocument/2006/customXml" ds:itemID="{A1C13E5C-97D7-450A-A890-80833C07847C}"/>
</file>

<file path=customXml/itemProps3.xml><?xml version="1.0" encoding="utf-8"?>
<ds:datastoreItem xmlns:ds="http://schemas.openxmlformats.org/officeDocument/2006/customXml" ds:itemID="{1721E616-F72B-4084-9DE8-541D52FCFBD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79</cp:revision>
  <dcterms:created xsi:type="dcterms:W3CDTF">2022-02-20T16:12:08Z</dcterms:created>
  <dcterms:modified xsi:type="dcterms:W3CDTF">2023-07-12T05:11:30Z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