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22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12B"/>
    <a:srgbClr val="F8AF2C"/>
    <a:srgbClr val="3E68AC"/>
    <a:srgbClr val="1C90B4"/>
    <a:srgbClr val="D89C06"/>
    <a:srgbClr val="F8662C"/>
    <a:srgbClr val="CA3208"/>
    <a:srgbClr val="8EC909"/>
    <a:srgbClr val="FA4700"/>
    <a:srgbClr val="F1B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141DD8-B26F-40F5-E365-2482A7F8B8C7}" v="10" dt="2023-07-12T08:53:50.9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藤田 英里沙" userId="S::fujita@office-neat.co.jp::55fb1634-084b-4aa3-92eb-65b651078df8" providerId="AD" clId="Web-{E0141DD8-B26F-40F5-E365-2482A7F8B8C7}"/>
    <pc:docChg chg="modSld">
      <pc:chgData name="藤田 英里沙" userId="S::fujita@office-neat.co.jp::55fb1634-084b-4aa3-92eb-65b651078df8" providerId="AD" clId="Web-{E0141DD8-B26F-40F5-E365-2482A7F8B8C7}" dt="2023-07-12T08:53:50.974" v="4" actId="20577"/>
      <pc:docMkLst>
        <pc:docMk/>
      </pc:docMkLst>
      <pc:sldChg chg="modSp">
        <pc:chgData name="藤田 英里沙" userId="S::fujita@office-neat.co.jp::55fb1634-084b-4aa3-92eb-65b651078df8" providerId="AD" clId="Web-{E0141DD8-B26F-40F5-E365-2482A7F8B8C7}" dt="2023-07-12T08:53:50.974" v="4" actId="20577"/>
        <pc:sldMkLst>
          <pc:docMk/>
          <pc:sldMk cId="1499496646" sldId="322"/>
        </pc:sldMkLst>
        <pc:spChg chg="mod">
          <ac:chgData name="藤田 英里沙" userId="S::fujita@office-neat.co.jp::55fb1634-084b-4aa3-92eb-65b651078df8" providerId="AD" clId="Web-{E0141DD8-B26F-40F5-E365-2482A7F8B8C7}" dt="2023-07-12T08:53:50.974" v="4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&#10;&#10;自動的に生成された説明">
            <a:extLst>
              <a:ext uri="{FF2B5EF4-FFF2-40B4-BE49-F238E27FC236}">
                <a16:creationId xmlns:a16="http://schemas.microsoft.com/office/drawing/2014/main" id="{68BBC18B-51DD-B049-D14F-FC60C609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87" y="-2"/>
            <a:ext cx="6912551" cy="974279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A6FE94D-0DD2-4C85-A34F-53D4B4B0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1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8" t="14661" r="40800" b="19630"/>
          <a:stretch/>
        </p:blipFill>
        <p:spPr>
          <a:xfrm rot="5400000">
            <a:off x="724998" y="2028738"/>
            <a:ext cx="5287698" cy="504457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2629EF-2B65-426D-BAB1-498DE874F45E}"/>
              </a:ext>
            </a:extLst>
          </p:cNvPr>
          <p:cNvSpPr txBox="1"/>
          <p:nvPr/>
        </p:nvSpPr>
        <p:spPr>
          <a:xfrm>
            <a:off x="87086" y="5614466"/>
            <a:ext cx="2802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体操は苦手！と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思っている方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D05279B-AF95-4F35-FC3E-815F47D0F68B}"/>
              </a:ext>
            </a:extLst>
          </p:cNvPr>
          <p:cNvGrpSpPr/>
          <p:nvPr/>
        </p:nvGrpSpPr>
        <p:grpSpPr>
          <a:xfrm>
            <a:off x="732781" y="290886"/>
            <a:ext cx="5398386" cy="1761843"/>
            <a:chOff x="3226474" y="202812"/>
            <a:chExt cx="5398386" cy="1761843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ED850364-4886-60B5-22D5-BA834AF0378E}"/>
                </a:ext>
              </a:extLst>
            </p:cNvPr>
            <p:cNvGrpSpPr/>
            <p:nvPr/>
          </p:nvGrpSpPr>
          <p:grpSpPr>
            <a:xfrm>
              <a:off x="3232422" y="202812"/>
              <a:ext cx="5392438" cy="1761843"/>
              <a:chOff x="738119" y="254048"/>
              <a:chExt cx="5392438" cy="1761843"/>
            </a:xfrm>
          </p:grpSpPr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ACA228B8-DC64-447C-A111-B8EDAE9EB4C2}"/>
                  </a:ext>
                </a:extLst>
              </p:cNvPr>
              <p:cNvSpPr/>
              <p:nvPr/>
            </p:nvSpPr>
            <p:spPr>
              <a:xfrm>
                <a:off x="738119" y="909895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7AD62636-8434-97F7-5EF4-A8FA822F7ED5}"/>
                  </a:ext>
                </a:extLst>
              </p:cNvPr>
              <p:cNvSpPr/>
              <p:nvPr/>
            </p:nvSpPr>
            <p:spPr>
              <a:xfrm>
                <a:off x="1027067" y="254048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6216F5BC-4FF3-DDD1-55B9-B79B07874C91}"/>
                </a:ext>
              </a:extLst>
            </p:cNvPr>
            <p:cNvGrpSpPr/>
            <p:nvPr/>
          </p:nvGrpSpPr>
          <p:grpSpPr>
            <a:xfrm>
              <a:off x="3226474" y="210529"/>
              <a:ext cx="5392438" cy="1753701"/>
              <a:chOff x="732171" y="261765"/>
              <a:chExt cx="5392438" cy="1753701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95C59ADE-78E2-7F94-6AC3-A0510CCBC6DF}"/>
                  </a:ext>
                </a:extLst>
              </p:cNvPr>
              <p:cNvSpPr/>
              <p:nvPr/>
            </p:nvSpPr>
            <p:spPr>
              <a:xfrm>
                <a:off x="732171" y="909470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0"/>
                    <a:solidFill>
                      <a:srgbClr val="CA3208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0"/>
                  <a:solidFill>
                    <a:srgbClr val="CA3208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D511C465-9AE4-A1AC-823F-4D38BED04F75}"/>
                  </a:ext>
                </a:extLst>
              </p:cNvPr>
              <p:cNvSpPr/>
              <p:nvPr/>
            </p:nvSpPr>
            <p:spPr>
              <a:xfrm>
                <a:off x="1021119" y="261765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0"/>
                  <a:solidFill>
                    <a:srgbClr val="F9A12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EF2DB64-FF16-63E3-3E64-C0C8B68D6231}"/>
              </a:ext>
            </a:extLst>
          </p:cNvPr>
          <p:cNvGrpSpPr/>
          <p:nvPr/>
        </p:nvGrpSpPr>
        <p:grpSpPr>
          <a:xfrm>
            <a:off x="1908087" y="6552275"/>
            <a:ext cx="5255848" cy="1446550"/>
            <a:chOff x="4940224" y="4036521"/>
            <a:chExt cx="5255848" cy="1446550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3792E70-D75F-A6A2-F127-4F6F67EA549E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76200">
                  <a:solidFill>
                    <a:schemeClr val="bg1"/>
                  </a:solidFill>
                </a:ln>
                <a:effectLst>
                  <a:glow rad="139700">
                    <a:schemeClr val="bg1">
                      <a:lumMod val="95000"/>
                    </a:schemeClr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17E0399-F8B7-1D2B-1041-8CDB618D9225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9525">
                  <a:solidFill>
                    <a:srgbClr val="FFC000"/>
                  </a:solidFill>
                </a:ln>
                <a:solidFill>
                  <a:srgbClr val="D89C06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F2FB9F7-7DBB-FC55-364C-AB5162F7AD2F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89A0D6EA-86FD-FE2D-C6A5-91425C253FD5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1C800024-E430-3FD3-1553-7CA26009D112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FE19AED4-303D-BE57-CBE8-82EBA77A6FEF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D2093093-AEAD-81BF-09DA-DEBB3B43FAB3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FA38CDD-6F2C-E717-BBA9-874CD306E61F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kumimoji="1" lang="en-US" altLang="ja-JP" sz="3650" b="1">
                      <a:latin typeface="Hiragino Kaku Gothic Pro W3" panose="020B0300000000000000" pitchFamily="34" charset="-128"/>
                      <a:ea typeface="Hiragino Kaku Gothic Pro W3"/>
                    </a:rPr>
                    <a:t>2023</a:t>
                  </a:r>
                  <a:r>
                    <a:rPr kumimoji="1" lang="ja-JP" altLang="en-US" sz="3650" b="1">
                      <a:latin typeface="Hiragino Kaku Gothic Pro W3" panose="020B0300000000000000" pitchFamily="34" charset="-128"/>
                      <a:ea typeface="Hiragino Kaku Gothic Pro W3"/>
                    </a:rPr>
                    <a:t>年</a:t>
                  </a:r>
                  <a:r>
                    <a:rPr kumimoji="1" lang="en-US" altLang="ja-JP" sz="3650" b="1">
                      <a:latin typeface="Hiragino Kaku Gothic Pro W3" panose="020B0300000000000000" pitchFamily="34" charset="-128"/>
                      <a:ea typeface="Hiragino Kaku Gothic Pro W3"/>
                    </a:rPr>
                    <a:t>9</a:t>
                  </a:r>
                  <a:r>
                    <a:rPr kumimoji="1" lang="ja-JP" altLang="en-US" sz="3650" b="1">
                      <a:latin typeface="Hiragino Kaku Gothic Pro W3" panose="020B0300000000000000" pitchFamily="34" charset="-128"/>
                      <a:ea typeface="Hiragino Kaku Gothic Pro W3"/>
                    </a:rPr>
                    <a:t>月</a:t>
                  </a:r>
                  <a:r>
                    <a:rPr kumimoji="1" lang="en-US" altLang="ja-JP" sz="3650" b="1">
                      <a:latin typeface="Hiragino Kaku Gothic Pro W3" panose="020B0300000000000000" pitchFamily="34" charset="-128"/>
                      <a:ea typeface="Hiragino Kaku Gothic Pro W3"/>
                    </a:rPr>
                    <a:t>1</a:t>
                  </a:r>
                  <a:r>
                    <a:rPr kumimoji="1" lang="ja-JP" altLang="en-US" sz="3650" b="1">
                      <a:latin typeface="Hiragino Kaku Gothic Pro W3" panose="020B0300000000000000" pitchFamily="34" charset="-128"/>
                      <a:ea typeface="Hiragino Kaku Gothic Pro W3"/>
                    </a:rPr>
                    <a:t>日</a:t>
                  </a:r>
                  <a:r>
                    <a:rPr kumimoji="1" lang="en-US" altLang="ja-JP" sz="3650" b="1">
                      <a:latin typeface="Hiragino Kaku Gothic Pro W3" panose="020B0300000000000000" pitchFamily="34" charset="-128"/>
                      <a:ea typeface="Hiragino Kaku Gothic Pro W3"/>
                    </a:rPr>
                    <a:t>(</a:t>
                  </a:r>
                  <a:r>
                    <a:rPr kumimoji="1" lang="ja-JP" altLang="en-US" sz="3650" b="1">
                      <a:latin typeface="Hiragino Kaku Gothic Pro W3" panose="020B0300000000000000" pitchFamily="34" charset="-128"/>
                      <a:ea typeface="Hiragino Kaku Gothic Pro W3"/>
                    </a:rPr>
                    <a:t>金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)</a:t>
                  </a:r>
                  <a:endParaRPr lang="ja-JP" altLang="en-US" sz="3650" b="1" dirty="0">
                    <a:latin typeface="Hiragino Kaku Gothic Pro W3" panose="020B0300000000000000" pitchFamily="34" charset="-128"/>
                    <a:ea typeface="Hiragino Kaku Gothic Pro W3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E2532921-C7F2-E6CA-0C7C-D30400C38A5A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9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90FB03DE-A0EF-9B90-668A-8B889E0D4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9496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9170E4-F420-4D90-8930-303ADC3922CC}">
  <ds:schemaRefs>
    <ds:schemaRef ds:uri="http://schemas.microsoft.com/office/2006/metadata/properties"/>
    <ds:schemaRef ds:uri="http://schemas.microsoft.com/office/infopath/2007/PartnerControls"/>
    <ds:schemaRef ds:uri="aa497eed-f72d-442f-adf5-cc88fbf9cce6"/>
    <ds:schemaRef ds:uri="ccc50300-c016-41b3-baf7-1f053ea3de53"/>
  </ds:schemaRefs>
</ds:datastoreItem>
</file>

<file path=customXml/itemProps2.xml><?xml version="1.0" encoding="utf-8"?>
<ds:datastoreItem xmlns:ds="http://schemas.openxmlformats.org/officeDocument/2006/customXml" ds:itemID="{7C462B3E-8E91-48D2-A327-F8BFDC40C3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984A3D-E511-4683-862F-18CF255EB4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1155</TotalTime>
  <Words>52</Words>
  <Application>Microsoft Office PowerPoint</Application>
  <PresentationFormat>A4 210 x 297 mm</PresentationFormat>
  <Paragraphs>13</Paragraphs>
  <Slides>1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2" baseType="lpstr"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63</cp:revision>
  <dcterms:created xsi:type="dcterms:W3CDTF">2022-02-20T16:12:08Z</dcterms:created>
  <dcterms:modified xsi:type="dcterms:W3CDTF">2023-07-12T08:53:54Z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