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C0"/>
    <a:srgbClr val="FEF1C6"/>
    <a:srgbClr val="FEE8A0"/>
    <a:srgbClr val="D5A303"/>
    <a:srgbClr val="F2D9A0"/>
    <a:srgbClr val="EDCB7F"/>
    <a:srgbClr val="E4AF3C"/>
    <a:srgbClr val="634C01"/>
    <a:srgbClr val="5858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8A60DC0A-EBEA-5844-5C00-7235B557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59"/>
            <a:ext cx="7556500" cy="106704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378965D-CF42-90B9-378F-38C46EF6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5" y="-1374879"/>
            <a:ext cx="9591473" cy="640359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A1C9761-365D-AFFD-B6E8-226A71FF0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1" b="46706"/>
          <a:stretch/>
        </p:blipFill>
        <p:spPr>
          <a:xfrm rot="21376205">
            <a:off x="-3203155" y="4544662"/>
            <a:ext cx="12646431" cy="2087653"/>
          </a:xfrm>
          <a:prstGeom prst="wave">
            <a:avLst>
              <a:gd name="adj1" fmla="val 17468"/>
              <a:gd name="adj2" fmla="val 6964"/>
            </a:avLst>
          </a:prstGeom>
          <a:effectLst/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940E5B-31C7-516F-C57B-9F0F6614DFDE}"/>
              </a:ext>
            </a:extLst>
          </p:cNvPr>
          <p:cNvGrpSpPr/>
          <p:nvPr/>
        </p:nvGrpSpPr>
        <p:grpSpPr>
          <a:xfrm>
            <a:off x="2717331" y="7292653"/>
            <a:ext cx="5877186" cy="2713151"/>
            <a:chOff x="-5879168" y="7753720"/>
            <a:chExt cx="4235765" cy="1783529"/>
          </a:xfrm>
        </p:grpSpPr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12946909-9FF2-1F4B-8E97-3A0DD8EC824A}"/>
                </a:ext>
              </a:extLst>
            </p:cNvPr>
            <p:cNvSpPr txBox="1"/>
            <p:nvPr/>
          </p:nvSpPr>
          <p:spPr>
            <a:xfrm>
              <a:off x="-5562874" y="8791377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　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6FB480D-1D2A-F734-522B-44972505B3EF}"/>
                </a:ext>
              </a:extLst>
            </p:cNvPr>
            <p:cNvSpPr/>
            <p:nvPr/>
          </p:nvSpPr>
          <p:spPr>
            <a:xfrm>
              <a:off x="-3328200" y="8609278"/>
              <a:ext cx="569892" cy="50965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394D8438-070A-695A-5B7B-9F5EBE0EF4E8}"/>
                </a:ext>
              </a:extLst>
            </p:cNvPr>
            <p:cNvSpPr txBox="1"/>
            <p:nvPr/>
          </p:nvSpPr>
          <p:spPr>
            <a:xfrm>
              <a:off x="-3340410" y="8877219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月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EBE500F-89B5-6135-17FC-9C628B3D0B16}"/>
                </a:ext>
              </a:extLst>
            </p:cNvPr>
            <p:cNvSpPr txBox="1"/>
            <p:nvPr/>
          </p:nvSpPr>
          <p:spPr>
            <a:xfrm rot="16200000">
              <a:off x="-5861940" y="8612036"/>
              <a:ext cx="82951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7000" b="1" dirty="0">
                  <a:solidFill>
                    <a:schemeClr val="bg1"/>
                  </a:solidFill>
                  <a:effectLst>
                    <a:glow rad="88900">
                      <a:srgbClr val="C0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endParaRPr lang="en-US" altLang="ja-JP" sz="7000" b="1" dirty="0">
                <a:solidFill>
                  <a:schemeClr val="bg1"/>
                </a:solidFill>
                <a:effectLst>
                  <a:glow rad="88900">
                    <a:srgbClr val="C0000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E4C09A7-79CB-8DDE-443B-CB5C4823E510}"/>
                </a:ext>
              </a:extLst>
            </p:cNvPr>
            <p:cNvSpPr txBox="1"/>
            <p:nvPr/>
          </p:nvSpPr>
          <p:spPr>
            <a:xfrm rot="16200000">
              <a:off x="-4750422" y="8339316"/>
              <a:ext cx="829518" cy="821628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000" b="1" dirty="0">
                  <a:solidFill>
                    <a:schemeClr val="bg1"/>
                  </a:solidFill>
                  <a:effectLst>
                    <a:glow rad="88900">
                      <a:srgbClr val="C0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7</a:t>
              </a:r>
              <a:endParaRPr lang="en-US" altLang="ja-JP" sz="7000" b="1" i="0" u="none" strike="noStrike" baseline="0" dirty="0">
                <a:solidFill>
                  <a:schemeClr val="bg1"/>
                </a:solidFill>
                <a:effectLst>
                  <a:glow rad="88900">
                    <a:srgbClr val="C0000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47FA0E7B-8132-A916-9A76-898588C18D9A}"/>
                </a:ext>
              </a:extLst>
            </p:cNvPr>
            <p:cNvSpPr txBox="1"/>
            <p:nvPr/>
          </p:nvSpPr>
          <p:spPr>
            <a:xfrm>
              <a:off x="-4596599" y="9359876"/>
              <a:ext cx="2953196" cy="134459"/>
            </a:xfrm>
            <a:prstGeom prst="rect">
              <a:avLst/>
            </a:prstGeom>
            <a:effectLst>
              <a:outerShdw blurRad="50800" dist="25400" dir="5400000" algn="ctr" rotWithShape="0">
                <a:srgbClr val="000000">
                  <a:alpha val="99000"/>
                </a:srgbClr>
              </a:outerShdw>
            </a:effectLst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 ~</a:t>
              </a:r>
              <a:r>
                <a:rPr lang="ja-JP" alt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5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</a:p>
          </p:txBody>
        </p:sp>
        <p:pic>
          <p:nvPicPr>
            <p:cNvPr id="23" name="Picture 60">
              <a:extLst>
                <a:ext uri="{FF2B5EF4-FFF2-40B4-BE49-F238E27FC236}">
                  <a16:creationId xmlns:a16="http://schemas.microsoft.com/office/drawing/2014/main" id="{E65BB9FF-5E13-65FA-8049-7EA7F454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879168" y="9174501"/>
              <a:ext cx="1246537" cy="36274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5E96C2A-B772-2CA9-9F94-4B9A2C159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5506902" y="7753720"/>
              <a:ext cx="1569791" cy="720325"/>
            </a:xfrm>
            <a:prstGeom prst="rect">
              <a:avLst/>
            </a:prstGeom>
          </p:spPr>
        </p:pic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652BFDF-C48C-8BDC-E0C8-64BD37EF28EE}"/>
                </a:ext>
              </a:extLst>
            </p:cNvPr>
            <p:cNvSpPr txBox="1"/>
            <p:nvPr/>
          </p:nvSpPr>
          <p:spPr>
            <a:xfrm>
              <a:off x="-5374667" y="8134339"/>
              <a:ext cx="2330488" cy="1645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300" dirty="0">
                  <a:solidFill>
                    <a:srgbClr val="C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</a:t>
              </a:r>
              <a:endParaRPr lang="en-US" sz="33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9C804B39-794F-E57E-2ED2-AC97A5B5E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001">
            <a:off x="-243365" y="3677444"/>
            <a:ext cx="4659778" cy="311102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1123E93-7248-655E-E04A-D8AD92F4E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0" y="154568"/>
            <a:ext cx="2120770" cy="103855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92A3BE-C98B-0AA8-B9E8-9482AF1D8EAE}"/>
              </a:ext>
            </a:extLst>
          </p:cNvPr>
          <p:cNvSpPr txBox="1"/>
          <p:nvPr/>
        </p:nvSpPr>
        <p:spPr>
          <a:xfrm>
            <a:off x="2168150" y="3616917"/>
            <a:ext cx="5948768" cy="1785104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r>
              <a:rPr kumimoji="1" lang="ja-JP" altLang="en-US" sz="6600" b="1" dirty="0">
                <a:ln w="142875">
                  <a:noFill/>
                </a:ln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青森ねぶた祭</a:t>
            </a:r>
            <a:endParaRPr kumimoji="1" lang="en-US" altLang="ja-JP" sz="6600" b="1" dirty="0">
              <a:ln w="142875">
                <a:noFill/>
              </a:ln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4400" b="1" dirty="0">
                <a:ln w="142875">
                  <a:noFill/>
                </a:ln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～昼の部～</a:t>
            </a:r>
            <a:endParaRPr kumimoji="1" lang="ja-JP" altLang="en-US" sz="4400" b="1" dirty="0">
              <a:solidFill>
                <a:srgbClr val="C00000"/>
              </a:solidFill>
              <a:effectLst>
                <a:glow rad="228600">
                  <a:schemeClr val="bg1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DA7388-6553-3BA4-4840-042546F0493F}"/>
              </a:ext>
            </a:extLst>
          </p:cNvPr>
          <p:cNvSpPr txBox="1"/>
          <p:nvPr/>
        </p:nvSpPr>
        <p:spPr>
          <a:xfrm>
            <a:off x="4601181" y="4766226"/>
            <a:ext cx="2895656" cy="5847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200" b="1" dirty="0">
                <a:ln w="142875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（青森県）</a:t>
            </a:r>
            <a:endParaRPr kumimoji="1" lang="en-US" altLang="ja-JP" sz="3200" b="1" dirty="0">
              <a:ln w="142875">
                <a:noFill/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995AED-9E7B-AED6-B00B-2C9D7BF75FB9}"/>
              </a:ext>
            </a:extLst>
          </p:cNvPr>
          <p:cNvSpPr txBox="1"/>
          <p:nvPr/>
        </p:nvSpPr>
        <p:spPr>
          <a:xfrm>
            <a:off x="1290709" y="3004189"/>
            <a:ext cx="697568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200" b="1" dirty="0">
                <a:solidFill>
                  <a:srgbClr val="F2D9A0"/>
                </a:solidFill>
                <a:effectLst>
                  <a:glow rad="127000">
                    <a:schemeClr val="tx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世界に誇る火祭り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C6AB8DB3-D715-CE04-3A0D-B12879513D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5"/>
          <a:stretch/>
        </p:blipFill>
        <p:spPr>
          <a:xfrm rot="21326978">
            <a:off x="-4720310" y="6129820"/>
            <a:ext cx="8078416" cy="707748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4199039" y="6111251"/>
            <a:ext cx="3268505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</a:t>
            </a:r>
            <a:endParaRPr kumimoji="1" lang="en-US" altLang="ja-JP" sz="3600" b="1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D82085-230A-E9E7-519C-0371F8406143}"/>
              </a:ext>
            </a:extLst>
          </p:cNvPr>
          <p:cNvSpPr txBox="1"/>
          <p:nvPr/>
        </p:nvSpPr>
        <p:spPr>
          <a:xfrm>
            <a:off x="4117184" y="10312233"/>
            <a:ext cx="3536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strike="noStrike" dirty="0">
                <a:solidFill>
                  <a:schemeClr val="bg1"/>
                </a:solidFill>
                <a:effectLst>
                  <a:glow rad="88900">
                    <a:schemeClr val="tx1">
                      <a:alpha val="93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画像提供：（公社）青森観光コンベンション協会</a:t>
            </a:r>
            <a:endParaRPr lang="ja-JP" altLang="en-US" sz="1200" dirty="0">
              <a:solidFill>
                <a:schemeClr val="bg1"/>
              </a:solidFill>
              <a:effectLst>
                <a:glow rad="88900">
                  <a:schemeClr val="tx1">
                    <a:alpha val="93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75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4685</TotalTime>
  <Words>46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HGP明朝E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8月ラインナップチラシ</dc:title>
  <dc:creator>齋藤 芙美</dc:creator>
  <cp:lastModifiedBy>田淵 朋世</cp:lastModifiedBy>
  <cp:revision>93</cp:revision>
  <dcterms:created xsi:type="dcterms:W3CDTF">2022-09-22T01:47:20Z</dcterms:created>
  <dcterms:modified xsi:type="dcterms:W3CDTF">2023-07-10T03:30:25Z</dcterms:modified>
</cp:coreProperties>
</file>