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80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1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F7C878"/>
    <a:srgbClr val="585858"/>
    <a:srgbClr val="FF0000"/>
    <a:srgbClr val="3B9729"/>
    <a:srgbClr val="EEC600"/>
    <a:srgbClr val="FFE467"/>
    <a:srgbClr val="349C1C"/>
    <a:srgbClr val="87E672"/>
    <a:srgbClr val="AE0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85" autoAdjust="0"/>
    <p:restoredTop sz="91153" autoAdjust="0"/>
  </p:normalViewPr>
  <p:slideViewPr>
    <p:cSldViewPr snapToGrid="0">
      <p:cViewPr varScale="1">
        <p:scale>
          <a:sx n="51" d="100"/>
          <a:sy n="51" d="100"/>
        </p:scale>
        <p:origin x="226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32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774B21E5-6EAF-E3DE-3129-C4B8D075F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61" y="-573549"/>
            <a:ext cx="7891571" cy="526104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46DCFDBE-355B-DA21-D360-3F6987BEAC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5"/>
          <a:stretch/>
        </p:blipFill>
        <p:spPr>
          <a:xfrm>
            <a:off x="-3150745" y="3980387"/>
            <a:ext cx="13247125" cy="8427635"/>
          </a:xfrm>
          <a:prstGeom prst="roundRect">
            <a:avLst>
              <a:gd name="adj" fmla="val 50000"/>
            </a:avLst>
          </a:prstGeom>
          <a:effectLst>
            <a:softEdge rad="317500"/>
          </a:effectLst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302D096-ED81-4F1F-D703-14405571798E}"/>
              </a:ext>
            </a:extLst>
          </p:cNvPr>
          <p:cNvGrpSpPr/>
          <p:nvPr/>
        </p:nvGrpSpPr>
        <p:grpSpPr>
          <a:xfrm>
            <a:off x="369653" y="5244964"/>
            <a:ext cx="7103148" cy="2030480"/>
            <a:chOff x="-6102262" y="7633622"/>
            <a:chExt cx="5119332" cy="1334766"/>
          </a:xfrm>
        </p:grpSpPr>
        <p:sp>
          <p:nvSpPr>
            <p:cNvPr id="24" name="TextBox 27">
              <a:extLst>
                <a:ext uri="{FF2B5EF4-FFF2-40B4-BE49-F238E27FC236}">
                  <a16:creationId xmlns:a16="http://schemas.microsoft.com/office/drawing/2014/main" id="{DE813938-B625-BF4D-25FF-88D52162F763}"/>
                </a:ext>
              </a:extLst>
            </p:cNvPr>
            <p:cNvSpPr txBox="1"/>
            <p:nvPr/>
          </p:nvSpPr>
          <p:spPr>
            <a:xfrm>
              <a:off x="-3981283" y="8168484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  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FD521A8-CB81-BBE8-391D-9ADC2DFC5BEC}"/>
                </a:ext>
              </a:extLst>
            </p:cNvPr>
            <p:cNvSpPr/>
            <p:nvPr/>
          </p:nvSpPr>
          <p:spPr>
            <a:xfrm>
              <a:off x="-1767206" y="7914680"/>
              <a:ext cx="630480" cy="57506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ja-JP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5104E7F8-0327-0BC5-8C74-F89EF9BA121D}"/>
                </a:ext>
              </a:extLst>
            </p:cNvPr>
            <p:cNvSpPr txBox="1"/>
            <p:nvPr/>
          </p:nvSpPr>
          <p:spPr>
            <a:xfrm>
              <a:off x="-1747211" y="8219588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木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2DA16FE-A14A-8541-59C2-C857FCF700A6}"/>
                </a:ext>
              </a:extLst>
            </p:cNvPr>
            <p:cNvSpPr txBox="1"/>
            <p:nvPr/>
          </p:nvSpPr>
          <p:spPr>
            <a:xfrm rot="16200000">
              <a:off x="-4757575" y="7968574"/>
              <a:ext cx="930679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00206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9F8A9C07-DDC0-3DCD-1387-89FE6002F25E}"/>
                </a:ext>
              </a:extLst>
            </p:cNvPr>
            <p:cNvSpPr txBox="1"/>
            <p:nvPr/>
          </p:nvSpPr>
          <p:spPr>
            <a:xfrm rot="16200000">
              <a:off x="-3145949" y="7349939"/>
              <a:ext cx="930679" cy="149804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00206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00206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00206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00206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002060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2" name="TextBox 22">
              <a:extLst>
                <a:ext uri="{FF2B5EF4-FFF2-40B4-BE49-F238E27FC236}">
                  <a16:creationId xmlns:a16="http://schemas.microsoft.com/office/drawing/2014/main" id="{EAD89755-7B98-D1EE-541C-62EACC661B4E}"/>
                </a:ext>
              </a:extLst>
            </p:cNvPr>
            <p:cNvSpPr txBox="1"/>
            <p:nvPr/>
          </p:nvSpPr>
          <p:spPr>
            <a:xfrm>
              <a:off x="-3936126" y="8741451"/>
              <a:ext cx="2953196" cy="2269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10"/>
                </a:lnSpc>
              </a:pP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14:00 ~</a:t>
              </a:r>
              <a:r>
                <a:rPr lang="ja-JP" alt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15:00</a:t>
              </a:r>
            </a:p>
          </p:txBody>
        </p:sp>
        <p:pic>
          <p:nvPicPr>
            <p:cNvPr id="35" name="Picture 60">
              <a:extLst>
                <a:ext uri="{FF2B5EF4-FFF2-40B4-BE49-F238E27FC236}">
                  <a16:creationId xmlns:a16="http://schemas.microsoft.com/office/drawing/2014/main" id="{FAC7C24A-B7ED-3AEA-1886-C1D741BF7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08036" y="8572008"/>
              <a:ext cx="1246537" cy="362748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D0921EC3-5D38-D0F1-BED8-96F0EF51FE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6102262" y="7721500"/>
              <a:ext cx="1640008" cy="75254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C85EBB9-8F33-F8B5-06BE-B48D2D49BF0E}"/>
                </a:ext>
              </a:extLst>
            </p:cNvPr>
            <p:cNvSpPr txBox="1"/>
            <p:nvPr/>
          </p:nvSpPr>
          <p:spPr>
            <a:xfrm>
              <a:off x="-5927746" y="8117860"/>
              <a:ext cx="2330488" cy="159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00206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</a:t>
              </a:r>
              <a:endParaRPr lang="en-US" sz="32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21" name="TextBox 37">
            <a:extLst>
              <a:ext uri="{FF2B5EF4-FFF2-40B4-BE49-F238E27FC236}">
                <a16:creationId xmlns:a16="http://schemas.microsoft.com/office/drawing/2014/main" id="{568DFB9A-0778-AC78-413D-A9B07DE014FE}"/>
              </a:ext>
            </a:extLst>
          </p:cNvPr>
          <p:cNvSpPr txBox="1"/>
          <p:nvPr/>
        </p:nvSpPr>
        <p:spPr>
          <a:xfrm>
            <a:off x="1958541" y="6000094"/>
            <a:ext cx="3233586" cy="242886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1"/>
              </a:lnSpc>
            </a:pPr>
            <a:r>
              <a:rPr lang="ja-JP" altLang="en-US" sz="32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endParaRPr lang="en-US" sz="32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CCCAFD9-B8CF-EAF2-733A-14D8E15E6003}"/>
              </a:ext>
            </a:extLst>
          </p:cNvPr>
          <p:cNvSpPr txBox="1"/>
          <p:nvPr/>
        </p:nvSpPr>
        <p:spPr>
          <a:xfrm>
            <a:off x="802857" y="2792902"/>
            <a:ext cx="5339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gradFill>
                  <a:gsLst>
                    <a:gs pos="0">
                      <a:srgbClr val="F2CDDF"/>
                    </a:gs>
                    <a:gs pos="36000">
                      <a:srgbClr val="87E672"/>
                    </a:gs>
                    <a:gs pos="87000">
                      <a:srgbClr val="F2E46B"/>
                    </a:gs>
                    <a:gs pos="70000">
                      <a:srgbClr val="C0E7FB"/>
                    </a:gs>
                  </a:gsLst>
                  <a:lin ang="5400000" scaled="1"/>
                </a:gradFill>
                <a:effectLst>
                  <a:glow rad="190500">
                    <a:srgbClr val="002060"/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北海道ガーデン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27E3197-54EC-598A-BE7C-3690A188E296}"/>
              </a:ext>
            </a:extLst>
          </p:cNvPr>
          <p:cNvSpPr txBox="1"/>
          <p:nvPr/>
        </p:nvSpPr>
        <p:spPr>
          <a:xfrm>
            <a:off x="369651" y="4606734"/>
            <a:ext cx="6495689" cy="523220"/>
          </a:xfrm>
          <a:prstGeom prst="rect">
            <a:avLst/>
          </a:prstGeom>
          <a:noFill/>
          <a:effectLst>
            <a:glow rad="127000">
              <a:srgbClr val="7030A0"/>
            </a:glow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gradFill>
                  <a:gsLst>
                    <a:gs pos="0">
                      <a:srgbClr val="F2E46B"/>
                    </a:gs>
                    <a:gs pos="36000">
                      <a:srgbClr val="C0E7FB"/>
                    </a:gs>
                    <a:gs pos="87000">
                      <a:srgbClr val="F2CDDF"/>
                    </a:gs>
                    <a:gs pos="70000">
                      <a:srgbClr val="87E672"/>
                    </a:gs>
                  </a:gsLst>
                  <a:lin ang="5400000" scaled="1"/>
                </a:gradFill>
                <a:effectLst>
                  <a:glow rad="228600">
                    <a:srgbClr val="7030A0"/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～美しい草花が織りなすグラデーション～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0043AF2-007D-821F-425A-2A7B4F81A3F1}"/>
              </a:ext>
            </a:extLst>
          </p:cNvPr>
          <p:cNvSpPr txBox="1"/>
          <p:nvPr/>
        </p:nvSpPr>
        <p:spPr>
          <a:xfrm>
            <a:off x="4514538" y="2705101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6000" dirty="0">
              <a:ln w="254000">
                <a:solidFill>
                  <a:srgbClr val="002060"/>
                </a:solidFill>
              </a:ln>
              <a:solidFill>
                <a:srgbClr val="00206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D344F8B-5B81-A459-B217-E751F75FC28A}"/>
              </a:ext>
            </a:extLst>
          </p:cNvPr>
          <p:cNvSpPr txBox="1"/>
          <p:nvPr/>
        </p:nvSpPr>
        <p:spPr>
          <a:xfrm>
            <a:off x="811537" y="3587484"/>
            <a:ext cx="43861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gradFill>
                  <a:gsLst>
                    <a:gs pos="0">
                      <a:srgbClr val="F2CDDF"/>
                    </a:gs>
                    <a:gs pos="36000">
                      <a:srgbClr val="87E672"/>
                    </a:gs>
                    <a:gs pos="87000">
                      <a:srgbClr val="F2E46B"/>
                    </a:gs>
                    <a:gs pos="70000">
                      <a:srgbClr val="C0E7FB"/>
                    </a:gs>
                  </a:gsLst>
                  <a:lin ang="5400000" scaled="1"/>
                </a:gradFill>
                <a:effectLst>
                  <a:glow rad="228600">
                    <a:srgbClr val="002060"/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上野ファーム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C569798-F2EF-6DF1-7A0B-6DE506854958}"/>
              </a:ext>
            </a:extLst>
          </p:cNvPr>
          <p:cNvSpPr txBox="1"/>
          <p:nvPr/>
        </p:nvSpPr>
        <p:spPr>
          <a:xfrm>
            <a:off x="5022444" y="38891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gradFill>
                  <a:gsLst>
                    <a:gs pos="0">
                      <a:srgbClr val="F2CDDF"/>
                    </a:gs>
                    <a:gs pos="36000">
                      <a:srgbClr val="87E672"/>
                    </a:gs>
                    <a:gs pos="87000">
                      <a:srgbClr val="F2E46B"/>
                    </a:gs>
                    <a:gs pos="70000">
                      <a:srgbClr val="C0E7FB"/>
                    </a:gs>
                  </a:gsLst>
                  <a:lin ang="5400000" scaled="1"/>
                </a:gradFill>
                <a:effectLst>
                  <a:glow rad="228600">
                    <a:srgbClr val="002060"/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（北海道）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86C0C6C-9B04-A827-AAAC-AF6EC38412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5"/>
          <a:stretch/>
        </p:blipFill>
        <p:spPr>
          <a:xfrm rot="21326978">
            <a:off x="-4064703" y="6298215"/>
            <a:ext cx="8078416" cy="707748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1F0EE6-A4BA-7B00-6B7C-BCBFC246C2A1}"/>
              </a:ext>
            </a:extLst>
          </p:cNvPr>
          <p:cNvSpPr txBox="1"/>
          <p:nvPr/>
        </p:nvSpPr>
        <p:spPr>
          <a:xfrm>
            <a:off x="357006" y="9683890"/>
            <a:ext cx="78226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しょーた☆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B165433-C1F7-A32B-BA88-3E691868C7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" y="82609"/>
            <a:ext cx="1820116" cy="89132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675FF4A-5412-6533-ACE6-958A9BD7FC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4245" y="142696"/>
            <a:ext cx="3333855" cy="83615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A2D0F2-2E8F-1F06-56CB-D47531BA961B}"/>
              </a:ext>
            </a:extLst>
          </p:cNvPr>
          <p:cNvSpPr txBox="1"/>
          <p:nvPr/>
        </p:nvSpPr>
        <p:spPr>
          <a:xfrm rot="21260327">
            <a:off x="3755594" y="7716211"/>
            <a:ext cx="76796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4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音楽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r>
              <a:rPr kumimoji="1" lang="ja-JP" altLang="en-US" sz="4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36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36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1328227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4415</TotalTime>
  <Words>39</Words>
  <Application>Microsoft Office PowerPoint</Application>
  <PresentationFormat>ユーザー設定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BIZ UDPゴシック</vt:lpstr>
      <vt:lpstr>BIZ UDP明朝 Medium</vt:lpstr>
      <vt:lpstr>Hiragino Kaku Gothic Pro</vt:lpstr>
      <vt:lpstr>M Plus Rounded Black</vt:lpstr>
      <vt:lpstr>UD デジタル 教科書体 NP-B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7月ラインナップチラシ</dc:title>
  <dc:creator>齋藤 芙美</dc:creator>
  <cp:lastModifiedBy>田淵 朋世</cp:lastModifiedBy>
  <cp:revision>89</cp:revision>
  <dcterms:created xsi:type="dcterms:W3CDTF">2022-09-22T01:47:20Z</dcterms:created>
  <dcterms:modified xsi:type="dcterms:W3CDTF">2023-07-04T05:38:43Z</dcterms:modified>
</cp:coreProperties>
</file>