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78" r:id="rId2"/>
  </p:sldIdLst>
  <p:sldSz cx="7556500" cy="10693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齋藤 芙美" initials="齋藤" lastIdx="1" clrIdx="0">
    <p:extLst>
      <p:ext uri="{19B8F6BF-5375-455C-9EA6-DF929625EA0E}">
        <p15:presenceInfo xmlns:p15="http://schemas.microsoft.com/office/powerpoint/2012/main" userId="S-1-5-21-3580068840-1394931835-201921230-161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9000"/>
    <a:srgbClr val="F7C878"/>
    <a:srgbClr val="585858"/>
    <a:srgbClr val="FF0000"/>
    <a:srgbClr val="3B9729"/>
    <a:srgbClr val="EEC600"/>
    <a:srgbClr val="FFE467"/>
    <a:srgbClr val="349C1C"/>
    <a:srgbClr val="87E672"/>
    <a:srgbClr val="AE02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685" autoAdjust="0"/>
    <p:restoredTop sz="91153" autoAdjust="0"/>
  </p:normalViewPr>
  <p:slideViewPr>
    <p:cSldViewPr snapToGrid="0">
      <p:cViewPr varScale="1">
        <p:scale>
          <a:sx n="51" d="100"/>
          <a:sy n="51" d="100"/>
        </p:scale>
        <p:origin x="2266" y="-3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4D714A-35F6-4EF2-8371-589994DBA61E}" type="datetimeFigureOut">
              <a:rPr kumimoji="1" lang="ja-JP" altLang="en-US" smtClean="0"/>
              <a:t>2023/7/6</a:t>
            </a:fld>
            <a:endParaRPr kumimoji="1" lang="ja-JP" altLang="en-US"/>
          </a:p>
        </p:txBody>
      </p:sp>
      <p:sp>
        <p:nvSpPr>
          <p:cNvPr id="4" name="スライド イメージ プレースホルダー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0F286F-2F69-448F-B16D-95F8927B3594}" type="slidenum">
              <a:rPr kumimoji="1" lang="ja-JP" altLang="en-US" smtClean="0"/>
              <a:t>‹#›</a:t>
            </a:fld>
            <a:endParaRPr kumimoji="1" lang="ja-JP" altLang="en-US"/>
          </a:p>
        </p:txBody>
      </p:sp>
    </p:spTree>
    <p:extLst>
      <p:ext uri="{BB962C8B-B14F-4D97-AF65-F5344CB8AC3E}">
        <p14:creationId xmlns:p14="http://schemas.microsoft.com/office/powerpoint/2010/main" val="41945263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30F286F-2F69-448F-B16D-95F8927B3594}" type="slidenum">
              <a:rPr kumimoji="1" lang="ja-JP" altLang="en-US" smtClean="0"/>
              <a:t>1</a:t>
            </a:fld>
            <a:endParaRPr kumimoji="1" lang="ja-JP" altLang="en-US"/>
          </a:p>
        </p:txBody>
      </p:sp>
    </p:spTree>
    <p:extLst>
      <p:ext uri="{BB962C8B-B14F-4D97-AF65-F5344CB8AC3E}">
        <p14:creationId xmlns:p14="http://schemas.microsoft.com/office/powerpoint/2010/main" val="3021695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738" y="1750055"/>
            <a:ext cx="6423025" cy="3722887"/>
          </a:xfrm>
        </p:spPr>
        <p:txBody>
          <a:bodyPr anchor="b"/>
          <a:lstStyle>
            <a:lvl1pPr algn="ctr">
              <a:defRPr sz="4958"/>
            </a:lvl1pPr>
          </a:lstStyle>
          <a:p>
            <a:r>
              <a:rPr lang="ja-JP" altLang="en-US"/>
              <a:t>マスター タイトルの書式設定</a:t>
            </a:r>
            <a:endParaRPr lang="en-US" dirty="0"/>
          </a:p>
        </p:txBody>
      </p:sp>
      <p:sp>
        <p:nvSpPr>
          <p:cNvPr id="3" name="Subtitle 2"/>
          <p:cNvSpPr>
            <a:spLocks noGrp="1"/>
          </p:cNvSpPr>
          <p:nvPr>
            <p:ph type="subTitle" idx="1"/>
          </p:nvPr>
        </p:nvSpPr>
        <p:spPr>
          <a:xfrm>
            <a:off x="944563" y="5616511"/>
            <a:ext cx="5667375" cy="2581762"/>
          </a:xfrm>
        </p:spPr>
        <p:txBody>
          <a:bodyPr/>
          <a:lstStyle>
            <a:lvl1pPr marL="0" indent="0" algn="ctr">
              <a:buNone/>
              <a:defRPr sz="1983"/>
            </a:lvl1pPr>
            <a:lvl2pPr marL="377830" indent="0" algn="ctr">
              <a:buNone/>
              <a:defRPr sz="1653"/>
            </a:lvl2pPr>
            <a:lvl3pPr marL="755660" indent="0" algn="ctr">
              <a:buNone/>
              <a:defRPr sz="1488"/>
            </a:lvl3pPr>
            <a:lvl4pPr marL="1133490" indent="0" algn="ctr">
              <a:buNone/>
              <a:defRPr sz="1322"/>
            </a:lvl4pPr>
            <a:lvl5pPr marL="1511320" indent="0" algn="ctr">
              <a:buNone/>
              <a:defRPr sz="1322"/>
            </a:lvl5pPr>
            <a:lvl6pPr marL="1889150" indent="0" algn="ctr">
              <a:buNone/>
              <a:defRPr sz="1322"/>
            </a:lvl6pPr>
            <a:lvl7pPr marL="2266980" indent="0" algn="ctr">
              <a:buNone/>
              <a:defRPr sz="1322"/>
            </a:lvl7pPr>
            <a:lvl8pPr marL="2644811" indent="0" algn="ctr">
              <a:buNone/>
              <a:defRPr sz="1322"/>
            </a:lvl8pPr>
            <a:lvl9pPr marL="3022641" indent="0" algn="ctr">
              <a:buNone/>
              <a:defRPr sz="1322"/>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E1090C6-0FD7-4B03-B7D3-8E217C5758B0}" type="datetimeFigureOut">
              <a:rPr kumimoji="1" lang="ja-JP" altLang="en-US" smtClean="0"/>
              <a:t>2023/7/6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51CEA0-DBDF-42E3-B690-ED6E6A9A3D40}" type="slidenum">
              <a:rPr kumimoji="1" lang="ja-JP" altLang="en-US" smtClean="0"/>
              <a:t>‹#›</a:t>
            </a:fld>
            <a:endParaRPr kumimoji="1" lang="ja-JP" altLang="en-US"/>
          </a:p>
        </p:txBody>
      </p:sp>
    </p:spTree>
    <p:extLst>
      <p:ext uri="{BB962C8B-B14F-4D97-AF65-F5344CB8AC3E}">
        <p14:creationId xmlns:p14="http://schemas.microsoft.com/office/powerpoint/2010/main" val="4000407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E1090C6-0FD7-4B03-B7D3-8E217C5758B0}" type="datetimeFigureOut">
              <a:rPr kumimoji="1" lang="ja-JP" altLang="en-US" smtClean="0"/>
              <a:t>2023/7/6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51CEA0-DBDF-42E3-B690-ED6E6A9A3D40}" type="slidenum">
              <a:rPr kumimoji="1" lang="ja-JP" altLang="en-US" smtClean="0"/>
              <a:t>‹#›</a:t>
            </a:fld>
            <a:endParaRPr kumimoji="1" lang="ja-JP" altLang="en-US"/>
          </a:p>
        </p:txBody>
      </p:sp>
    </p:spTree>
    <p:extLst>
      <p:ext uri="{BB962C8B-B14F-4D97-AF65-F5344CB8AC3E}">
        <p14:creationId xmlns:p14="http://schemas.microsoft.com/office/powerpoint/2010/main" val="1964971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7621" y="569325"/>
            <a:ext cx="1629370" cy="9062162"/>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510" y="569325"/>
            <a:ext cx="4793655" cy="906216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E1090C6-0FD7-4B03-B7D3-8E217C5758B0}" type="datetimeFigureOut">
              <a:rPr kumimoji="1" lang="ja-JP" altLang="en-US" smtClean="0"/>
              <a:t>2023/7/6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51CEA0-DBDF-42E3-B690-ED6E6A9A3D40}" type="slidenum">
              <a:rPr kumimoji="1" lang="ja-JP" altLang="en-US" smtClean="0"/>
              <a:t>‹#›</a:t>
            </a:fld>
            <a:endParaRPr kumimoji="1" lang="ja-JP" altLang="en-US"/>
          </a:p>
        </p:txBody>
      </p:sp>
    </p:spTree>
    <p:extLst>
      <p:ext uri="{BB962C8B-B14F-4D97-AF65-F5344CB8AC3E}">
        <p14:creationId xmlns:p14="http://schemas.microsoft.com/office/powerpoint/2010/main" val="1894001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E1090C6-0FD7-4B03-B7D3-8E217C5758B0}" type="datetimeFigureOut">
              <a:rPr kumimoji="1" lang="ja-JP" altLang="en-US" smtClean="0"/>
              <a:t>2023/7/6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51CEA0-DBDF-42E3-B690-ED6E6A9A3D40}" type="slidenum">
              <a:rPr kumimoji="1" lang="ja-JP" altLang="en-US" smtClean="0"/>
              <a:t>‹#›</a:t>
            </a:fld>
            <a:endParaRPr kumimoji="1" lang="ja-JP" altLang="en-US"/>
          </a:p>
        </p:txBody>
      </p:sp>
    </p:spTree>
    <p:extLst>
      <p:ext uri="{BB962C8B-B14F-4D97-AF65-F5344CB8AC3E}">
        <p14:creationId xmlns:p14="http://schemas.microsoft.com/office/powerpoint/2010/main" val="3345049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574" y="2665927"/>
            <a:ext cx="6517481" cy="4448157"/>
          </a:xfrm>
        </p:spPr>
        <p:txBody>
          <a:bodyPr anchor="b"/>
          <a:lstStyle>
            <a:lvl1pPr>
              <a:defRPr sz="4958"/>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574" y="7156165"/>
            <a:ext cx="6517481" cy="2339180"/>
          </a:xfrm>
        </p:spPr>
        <p:txBody>
          <a:bodyPr/>
          <a:lstStyle>
            <a:lvl1pPr marL="0" indent="0">
              <a:buNone/>
              <a:defRPr sz="1983">
                <a:solidFill>
                  <a:schemeClr val="tx1"/>
                </a:solidFill>
              </a:defRPr>
            </a:lvl1pPr>
            <a:lvl2pPr marL="377830" indent="0">
              <a:buNone/>
              <a:defRPr sz="1653">
                <a:solidFill>
                  <a:schemeClr val="tx1">
                    <a:tint val="75000"/>
                  </a:schemeClr>
                </a:solidFill>
              </a:defRPr>
            </a:lvl2pPr>
            <a:lvl3pPr marL="755660" indent="0">
              <a:buNone/>
              <a:defRPr sz="1488">
                <a:solidFill>
                  <a:schemeClr val="tx1">
                    <a:tint val="75000"/>
                  </a:schemeClr>
                </a:solidFill>
              </a:defRPr>
            </a:lvl3pPr>
            <a:lvl4pPr marL="1133490" indent="0">
              <a:buNone/>
              <a:defRPr sz="1322">
                <a:solidFill>
                  <a:schemeClr val="tx1">
                    <a:tint val="75000"/>
                  </a:schemeClr>
                </a:solidFill>
              </a:defRPr>
            </a:lvl4pPr>
            <a:lvl5pPr marL="1511320" indent="0">
              <a:buNone/>
              <a:defRPr sz="1322">
                <a:solidFill>
                  <a:schemeClr val="tx1">
                    <a:tint val="75000"/>
                  </a:schemeClr>
                </a:solidFill>
              </a:defRPr>
            </a:lvl5pPr>
            <a:lvl6pPr marL="1889150" indent="0">
              <a:buNone/>
              <a:defRPr sz="1322">
                <a:solidFill>
                  <a:schemeClr val="tx1">
                    <a:tint val="75000"/>
                  </a:schemeClr>
                </a:solidFill>
              </a:defRPr>
            </a:lvl6pPr>
            <a:lvl7pPr marL="2266980" indent="0">
              <a:buNone/>
              <a:defRPr sz="1322">
                <a:solidFill>
                  <a:schemeClr val="tx1">
                    <a:tint val="75000"/>
                  </a:schemeClr>
                </a:solidFill>
              </a:defRPr>
            </a:lvl7pPr>
            <a:lvl8pPr marL="2644811" indent="0">
              <a:buNone/>
              <a:defRPr sz="1322">
                <a:solidFill>
                  <a:schemeClr val="tx1">
                    <a:tint val="75000"/>
                  </a:schemeClr>
                </a:solidFill>
              </a:defRPr>
            </a:lvl8pPr>
            <a:lvl9pPr marL="3022641" indent="0">
              <a:buNone/>
              <a:defRPr sz="1322">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E1090C6-0FD7-4B03-B7D3-8E217C5758B0}" type="datetimeFigureOut">
              <a:rPr kumimoji="1" lang="ja-JP" altLang="en-US" smtClean="0"/>
              <a:t>2023/7/6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51CEA0-DBDF-42E3-B690-ED6E6A9A3D40}" type="slidenum">
              <a:rPr kumimoji="1" lang="ja-JP" altLang="en-US" smtClean="0"/>
              <a:t>‹#›</a:t>
            </a:fld>
            <a:endParaRPr kumimoji="1" lang="ja-JP" altLang="en-US"/>
          </a:p>
        </p:txBody>
      </p:sp>
    </p:spTree>
    <p:extLst>
      <p:ext uri="{BB962C8B-B14F-4D97-AF65-F5344CB8AC3E}">
        <p14:creationId xmlns:p14="http://schemas.microsoft.com/office/powerpoint/2010/main" val="1496965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509" y="2846623"/>
            <a:ext cx="3211513" cy="678486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5478" y="2846623"/>
            <a:ext cx="3211513" cy="678486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E1090C6-0FD7-4B03-B7D3-8E217C5758B0}" type="datetimeFigureOut">
              <a:rPr kumimoji="1" lang="ja-JP" altLang="en-US" smtClean="0"/>
              <a:t>2023/7/6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51CEA0-DBDF-42E3-B690-ED6E6A9A3D40}" type="slidenum">
              <a:rPr kumimoji="1" lang="ja-JP" altLang="en-US" smtClean="0"/>
              <a:t>‹#›</a:t>
            </a:fld>
            <a:endParaRPr kumimoji="1" lang="ja-JP" altLang="en-US"/>
          </a:p>
        </p:txBody>
      </p:sp>
    </p:spTree>
    <p:extLst>
      <p:ext uri="{BB962C8B-B14F-4D97-AF65-F5344CB8AC3E}">
        <p14:creationId xmlns:p14="http://schemas.microsoft.com/office/powerpoint/2010/main" val="4238618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494" y="569327"/>
            <a:ext cx="6517481" cy="206689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495" y="2621369"/>
            <a:ext cx="3196753" cy="1284692"/>
          </a:xfrm>
        </p:spPr>
        <p:txBody>
          <a:bodyPr anchor="b"/>
          <a:lstStyle>
            <a:lvl1pPr marL="0" indent="0">
              <a:buNone/>
              <a:defRPr sz="1983" b="1"/>
            </a:lvl1pPr>
            <a:lvl2pPr marL="377830" indent="0">
              <a:buNone/>
              <a:defRPr sz="1653" b="1"/>
            </a:lvl2pPr>
            <a:lvl3pPr marL="755660" indent="0">
              <a:buNone/>
              <a:defRPr sz="1488" b="1"/>
            </a:lvl3pPr>
            <a:lvl4pPr marL="1133490" indent="0">
              <a:buNone/>
              <a:defRPr sz="1322" b="1"/>
            </a:lvl4pPr>
            <a:lvl5pPr marL="1511320" indent="0">
              <a:buNone/>
              <a:defRPr sz="1322" b="1"/>
            </a:lvl5pPr>
            <a:lvl6pPr marL="1889150" indent="0">
              <a:buNone/>
              <a:defRPr sz="1322" b="1"/>
            </a:lvl6pPr>
            <a:lvl7pPr marL="2266980" indent="0">
              <a:buNone/>
              <a:defRPr sz="1322" b="1"/>
            </a:lvl7pPr>
            <a:lvl8pPr marL="2644811" indent="0">
              <a:buNone/>
              <a:defRPr sz="1322" b="1"/>
            </a:lvl8pPr>
            <a:lvl9pPr marL="3022641" indent="0">
              <a:buNone/>
              <a:defRPr sz="1322" b="1"/>
            </a:lvl9pPr>
          </a:lstStyle>
          <a:p>
            <a:pPr lvl="0"/>
            <a:r>
              <a:rPr lang="ja-JP" altLang="en-US"/>
              <a:t>マスター テキストの書式設定</a:t>
            </a:r>
          </a:p>
        </p:txBody>
      </p:sp>
      <p:sp>
        <p:nvSpPr>
          <p:cNvPr id="4" name="Content Placeholder 3"/>
          <p:cNvSpPr>
            <a:spLocks noGrp="1"/>
          </p:cNvSpPr>
          <p:nvPr>
            <p:ph sz="half" idx="2"/>
          </p:nvPr>
        </p:nvSpPr>
        <p:spPr>
          <a:xfrm>
            <a:off x="520495" y="3906061"/>
            <a:ext cx="3196753" cy="574522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5478" y="2621369"/>
            <a:ext cx="3212497" cy="1284692"/>
          </a:xfrm>
        </p:spPr>
        <p:txBody>
          <a:bodyPr anchor="b"/>
          <a:lstStyle>
            <a:lvl1pPr marL="0" indent="0">
              <a:buNone/>
              <a:defRPr sz="1983" b="1"/>
            </a:lvl1pPr>
            <a:lvl2pPr marL="377830" indent="0">
              <a:buNone/>
              <a:defRPr sz="1653" b="1"/>
            </a:lvl2pPr>
            <a:lvl3pPr marL="755660" indent="0">
              <a:buNone/>
              <a:defRPr sz="1488" b="1"/>
            </a:lvl3pPr>
            <a:lvl4pPr marL="1133490" indent="0">
              <a:buNone/>
              <a:defRPr sz="1322" b="1"/>
            </a:lvl4pPr>
            <a:lvl5pPr marL="1511320" indent="0">
              <a:buNone/>
              <a:defRPr sz="1322" b="1"/>
            </a:lvl5pPr>
            <a:lvl6pPr marL="1889150" indent="0">
              <a:buNone/>
              <a:defRPr sz="1322" b="1"/>
            </a:lvl6pPr>
            <a:lvl7pPr marL="2266980" indent="0">
              <a:buNone/>
              <a:defRPr sz="1322" b="1"/>
            </a:lvl7pPr>
            <a:lvl8pPr marL="2644811" indent="0">
              <a:buNone/>
              <a:defRPr sz="1322" b="1"/>
            </a:lvl8pPr>
            <a:lvl9pPr marL="3022641" indent="0">
              <a:buNone/>
              <a:defRPr sz="1322" b="1"/>
            </a:lvl9pPr>
          </a:lstStyle>
          <a:p>
            <a:pPr lvl="0"/>
            <a:r>
              <a:rPr lang="ja-JP" altLang="en-US"/>
              <a:t>マスター テキストの書式設定</a:t>
            </a:r>
          </a:p>
        </p:txBody>
      </p:sp>
      <p:sp>
        <p:nvSpPr>
          <p:cNvPr id="6" name="Content Placeholder 5"/>
          <p:cNvSpPr>
            <a:spLocks noGrp="1"/>
          </p:cNvSpPr>
          <p:nvPr>
            <p:ph sz="quarter" idx="4"/>
          </p:nvPr>
        </p:nvSpPr>
        <p:spPr>
          <a:xfrm>
            <a:off x="3825478" y="3906061"/>
            <a:ext cx="3212497" cy="574522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E1090C6-0FD7-4B03-B7D3-8E217C5758B0}" type="datetimeFigureOut">
              <a:rPr kumimoji="1" lang="ja-JP" altLang="en-US" smtClean="0"/>
              <a:t>2023/7/6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851CEA0-DBDF-42E3-B690-ED6E6A9A3D40}" type="slidenum">
              <a:rPr kumimoji="1" lang="ja-JP" altLang="en-US" smtClean="0"/>
              <a:t>‹#›</a:t>
            </a:fld>
            <a:endParaRPr kumimoji="1" lang="ja-JP" altLang="en-US"/>
          </a:p>
        </p:txBody>
      </p:sp>
    </p:spTree>
    <p:extLst>
      <p:ext uri="{BB962C8B-B14F-4D97-AF65-F5344CB8AC3E}">
        <p14:creationId xmlns:p14="http://schemas.microsoft.com/office/powerpoint/2010/main" val="2072411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E1090C6-0FD7-4B03-B7D3-8E217C5758B0}" type="datetimeFigureOut">
              <a:rPr kumimoji="1" lang="ja-JP" altLang="en-US" smtClean="0"/>
              <a:t>2023/7/6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851CEA0-DBDF-42E3-B690-ED6E6A9A3D40}" type="slidenum">
              <a:rPr kumimoji="1" lang="ja-JP" altLang="en-US" smtClean="0"/>
              <a:t>‹#›</a:t>
            </a:fld>
            <a:endParaRPr kumimoji="1" lang="ja-JP" altLang="en-US"/>
          </a:p>
        </p:txBody>
      </p:sp>
    </p:spTree>
    <p:extLst>
      <p:ext uri="{BB962C8B-B14F-4D97-AF65-F5344CB8AC3E}">
        <p14:creationId xmlns:p14="http://schemas.microsoft.com/office/powerpoint/2010/main" val="3694743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1090C6-0FD7-4B03-B7D3-8E217C5758B0}" type="datetimeFigureOut">
              <a:rPr kumimoji="1" lang="ja-JP" altLang="en-US" smtClean="0"/>
              <a:t>2023/7/6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851CEA0-DBDF-42E3-B690-ED6E6A9A3D40}" type="slidenum">
              <a:rPr kumimoji="1" lang="ja-JP" altLang="en-US" smtClean="0"/>
              <a:t>‹#›</a:t>
            </a:fld>
            <a:endParaRPr kumimoji="1" lang="ja-JP" altLang="en-US"/>
          </a:p>
        </p:txBody>
      </p:sp>
    </p:spTree>
    <p:extLst>
      <p:ext uri="{BB962C8B-B14F-4D97-AF65-F5344CB8AC3E}">
        <p14:creationId xmlns:p14="http://schemas.microsoft.com/office/powerpoint/2010/main" val="2832520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494" y="712893"/>
            <a:ext cx="2437168" cy="2495127"/>
          </a:xfrm>
        </p:spPr>
        <p:txBody>
          <a:bodyPr anchor="b"/>
          <a:lstStyle>
            <a:lvl1pPr>
              <a:defRPr sz="2644"/>
            </a:lvl1pPr>
          </a:lstStyle>
          <a:p>
            <a:r>
              <a:rPr lang="ja-JP" altLang="en-US"/>
              <a:t>マスター タイトルの書式設定</a:t>
            </a:r>
            <a:endParaRPr lang="en-US" dirty="0"/>
          </a:p>
        </p:txBody>
      </p:sp>
      <p:sp>
        <p:nvSpPr>
          <p:cNvPr id="3" name="Content Placeholder 2"/>
          <p:cNvSpPr>
            <a:spLocks noGrp="1"/>
          </p:cNvSpPr>
          <p:nvPr>
            <p:ph idx="1"/>
          </p:nvPr>
        </p:nvSpPr>
        <p:spPr>
          <a:xfrm>
            <a:off x="3212497" y="1539654"/>
            <a:ext cx="3825478" cy="7599245"/>
          </a:xfrm>
        </p:spPr>
        <p:txBody>
          <a:bodyPr/>
          <a:lstStyle>
            <a:lvl1pPr>
              <a:defRPr sz="2644"/>
            </a:lvl1pPr>
            <a:lvl2pPr>
              <a:defRPr sz="2314"/>
            </a:lvl2pPr>
            <a:lvl3pPr>
              <a:defRPr sz="1983"/>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494" y="3208020"/>
            <a:ext cx="2437168" cy="5943254"/>
          </a:xfrm>
        </p:spPr>
        <p:txBody>
          <a:bodyPr/>
          <a:lstStyle>
            <a:lvl1pPr marL="0" indent="0">
              <a:buNone/>
              <a:defRPr sz="1322"/>
            </a:lvl1pPr>
            <a:lvl2pPr marL="377830" indent="0">
              <a:buNone/>
              <a:defRPr sz="1157"/>
            </a:lvl2pPr>
            <a:lvl3pPr marL="755660" indent="0">
              <a:buNone/>
              <a:defRPr sz="992"/>
            </a:lvl3pPr>
            <a:lvl4pPr marL="1133490" indent="0">
              <a:buNone/>
              <a:defRPr sz="826"/>
            </a:lvl4pPr>
            <a:lvl5pPr marL="1511320" indent="0">
              <a:buNone/>
              <a:defRPr sz="826"/>
            </a:lvl5pPr>
            <a:lvl6pPr marL="1889150" indent="0">
              <a:buNone/>
              <a:defRPr sz="826"/>
            </a:lvl6pPr>
            <a:lvl7pPr marL="2266980" indent="0">
              <a:buNone/>
              <a:defRPr sz="826"/>
            </a:lvl7pPr>
            <a:lvl8pPr marL="2644811" indent="0">
              <a:buNone/>
              <a:defRPr sz="826"/>
            </a:lvl8pPr>
            <a:lvl9pPr marL="3022641" indent="0">
              <a:buNone/>
              <a:defRPr sz="826"/>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E1090C6-0FD7-4B03-B7D3-8E217C5758B0}" type="datetimeFigureOut">
              <a:rPr kumimoji="1" lang="ja-JP" altLang="en-US" smtClean="0"/>
              <a:t>2023/7/6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51CEA0-DBDF-42E3-B690-ED6E6A9A3D40}" type="slidenum">
              <a:rPr kumimoji="1" lang="ja-JP" altLang="en-US" smtClean="0"/>
              <a:t>‹#›</a:t>
            </a:fld>
            <a:endParaRPr kumimoji="1" lang="ja-JP" altLang="en-US"/>
          </a:p>
        </p:txBody>
      </p:sp>
    </p:spTree>
    <p:extLst>
      <p:ext uri="{BB962C8B-B14F-4D97-AF65-F5344CB8AC3E}">
        <p14:creationId xmlns:p14="http://schemas.microsoft.com/office/powerpoint/2010/main" val="625697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494" y="712893"/>
            <a:ext cx="2437168" cy="2495127"/>
          </a:xfrm>
        </p:spPr>
        <p:txBody>
          <a:bodyPr anchor="b"/>
          <a:lstStyle>
            <a:lvl1pPr>
              <a:defRPr sz="2644"/>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2497" y="1539654"/>
            <a:ext cx="3825478" cy="7599245"/>
          </a:xfrm>
        </p:spPr>
        <p:txBody>
          <a:bodyPr anchor="t"/>
          <a:lstStyle>
            <a:lvl1pPr marL="0" indent="0">
              <a:buNone/>
              <a:defRPr sz="2644"/>
            </a:lvl1pPr>
            <a:lvl2pPr marL="377830" indent="0">
              <a:buNone/>
              <a:defRPr sz="2314"/>
            </a:lvl2pPr>
            <a:lvl3pPr marL="755660" indent="0">
              <a:buNone/>
              <a:defRPr sz="1983"/>
            </a:lvl3pPr>
            <a:lvl4pPr marL="1133490" indent="0">
              <a:buNone/>
              <a:defRPr sz="1653"/>
            </a:lvl4pPr>
            <a:lvl5pPr marL="1511320" indent="0">
              <a:buNone/>
              <a:defRPr sz="1653"/>
            </a:lvl5pPr>
            <a:lvl6pPr marL="1889150" indent="0">
              <a:buNone/>
              <a:defRPr sz="1653"/>
            </a:lvl6pPr>
            <a:lvl7pPr marL="2266980" indent="0">
              <a:buNone/>
              <a:defRPr sz="1653"/>
            </a:lvl7pPr>
            <a:lvl8pPr marL="2644811" indent="0">
              <a:buNone/>
              <a:defRPr sz="1653"/>
            </a:lvl8pPr>
            <a:lvl9pPr marL="3022641"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494" y="3208020"/>
            <a:ext cx="2437168" cy="5943254"/>
          </a:xfrm>
        </p:spPr>
        <p:txBody>
          <a:bodyPr/>
          <a:lstStyle>
            <a:lvl1pPr marL="0" indent="0">
              <a:buNone/>
              <a:defRPr sz="1322"/>
            </a:lvl1pPr>
            <a:lvl2pPr marL="377830" indent="0">
              <a:buNone/>
              <a:defRPr sz="1157"/>
            </a:lvl2pPr>
            <a:lvl3pPr marL="755660" indent="0">
              <a:buNone/>
              <a:defRPr sz="992"/>
            </a:lvl3pPr>
            <a:lvl4pPr marL="1133490" indent="0">
              <a:buNone/>
              <a:defRPr sz="826"/>
            </a:lvl4pPr>
            <a:lvl5pPr marL="1511320" indent="0">
              <a:buNone/>
              <a:defRPr sz="826"/>
            </a:lvl5pPr>
            <a:lvl6pPr marL="1889150" indent="0">
              <a:buNone/>
              <a:defRPr sz="826"/>
            </a:lvl6pPr>
            <a:lvl7pPr marL="2266980" indent="0">
              <a:buNone/>
              <a:defRPr sz="826"/>
            </a:lvl7pPr>
            <a:lvl8pPr marL="2644811" indent="0">
              <a:buNone/>
              <a:defRPr sz="826"/>
            </a:lvl8pPr>
            <a:lvl9pPr marL="3022641" indent="0">
              <a:buNone/>
              <a:defRPr sz="826"/>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E1090C6-0FD7-4B03-B7D3-8E217C5758B0}" type="datetimeFigureOut">
              <a:rPr kumimoji="1" lang="ja-JP" altLang="en-US" smtClean="0"/>
              <a:t>2023/7/6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51CEA0-DBDF-42E3-B690-ED6E6A9A3D40}" type="slidenum">
              <a:rPr kumimoji="1" lang="ja-JP" altLang="en-US" smtClean="0"/>
              <a:t>‹#›</a:t>
            </a:fld>
            <a:endParaRPr kumimoji="1" lang="ja-JP" altLang="en-US"/>
          </a:p>
        </p:txBody>
      </p:sp>
    </p:spTree>
    <p:extLst>
      <p:ext uri="{BB962C8B-B14F-4D97-AF65-F5344CB8AC3E}">
        <p14:creationId xmlns:p14="http://schemas.microsoft.com/office/powerpoint/2010/main" val="1800542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510" y="569327"/>
            <a:ext cx="6517481" cy="206689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510" y="2846623"/>
            <a:ext cx="6517481" cy="678486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509" y="9911200"/>
            <a:ext cx="1700213" cy="569325"/>
          </a:xfrm>
          <a:prstGeom prst="rect">
            <a:avLst/>
          </a:prstGeom>
        </p:spPr>
        <p:txBody>
          <a:bodyPr vert="horz" lIns="91440" tIns="45720" rIns="91440" bIns="45720" rtlCol="0" anchor="ctr"/>
          <a:lstStyle>
            <a:lvl1pPr algn="l">
              <a:defRPr sz="992">
                <a:solidFill>
                  <a:schemeClr val="tx1">
                    <a:tint val="75000"/>
                  </a:schemeClr>
                </a:solidFill>
              </a:defRPr>
            </a:lvl1pPr>
          </a:lstStyle>
          <a:p>
            <a:fld id="{FE1090C6-0FD7-4B03-B7D3-8E217C5758B0}" type="datetimeFigureOut">
              <a:rPr kumimoji="1" lang="ja-JP" altLang="en-US" smtClean="0"/>
              <a:t>2023/7/6</a:t>
            </a:fld>
            <a:endParaRPr kumimoji="1" lang="ja-JP" altLang="en-US"/>
          </a:p>
        </p:txBody>
      </p:sp>
      <p:sp>
        <p:nvSpPr>
          <p:cNvPr id="5" name="Footer Placeholder 4"/>
          <p:cNvSpPr>
            <a:spLocks noGrp="1"/>
          </p:cNvSpPr>
          <p:nvPr>
            <p:ph type="ftr" sz="quarter" idx="3"/>
          </p:nvPr>
        </p:nvSpPr>
        <p:spPr>
          <a:xfrm>
            <a:off x="2503091" y="9911200"/>
            <a:ext cx="2550319" cy="569325"/>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6778" y="9911200"/>
            <a:ext cx="1700213" cy="569325"/>
          </a:xfrm>
          <a:prstGeom prst="rect">
            <a:avLst/>
          </a:prstGeom>
        </p:spPr>
        <p:txBody>
          <a:bodyPr vert="horz" lIns="91440" tIns="45720" rIns="91440" bIns="45720" rtlCol="0" anchor="ctr"/>
          <a:lstStyle>
            <a:lvl1pPr algn="r">
              <a:defRPr sz="992">
                <a:solidFill>
                  <a:schemeClr val="tx1">
                    <a:tint val="75000"/>
                  </a:schemeClr>
                </a:solidFill>
              </a:defRPr>
            </a:lvl1pPr>
          </a:lstStyle>
          <a:p>
            <a:fld id="{1851CEA0-DBDF-42E3-B690-ED6E6A9A3D40}" type="slidenum">
              <a:rPr kumimoji="1" lang="ja-JP" altLang="en-US" smtClean="0"/>
              <a:t>‹#›</a:t>
            </a:fld>
            <a:endParaRPr kumimoji="1" lang="ja-JP" altLang="en-US"/>
          </a:p>
        </p:txBody>
      </p:sp>
    </p:spTree>
    <p:extLst>
      <p:ext uri="{BB962C8B-B14F-4D97-AF65-F5344CB8AC3E}">
        <p14:creationId xmlns:p14="http://schemas.microsoft.com/office/powerpoint/2010/main" val="22817703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660" rtl="0" eaLnBrk="1" latinLnBrk="0" hangingPunct="1">
        <a:lnSpc>
          <a:spcPct val="90000"/>
        </a:lnSpc>
        <a:spcBef>
          <a:spcPct val="0"/>
        </a:spcBef>
        <a:buNone/>
        <a:defRPr kumimoji="1" sz="3636" kern="1200">
          <a:solidFill>
            <a:schemeClr val="tx1"/>
          </a:solidFill>
          <a:latin typeface="+mj-lt"/>
          <a:ea typeface="+mj-ea"/>
          <a:cs typeface="+mj-cs"/>
        </a:defRPr>
      </a:lvl1pPr>
    </p:titleStyle>
    <p:bodyStyle>
      <a:lvl1pPr marL="188915" indent="-188915" algn="l" defTabSz="755660" rtl="0" eaLnBrk="1" latinLnBrk="0" hangingPunct="1">
        <a:lnSpc>
          <a:spcPct val="90000"/>
        </a:lnSpc>
        <a:spcBef>
          <a:spcPts val="826"/>
        </a:spcBef>
        <a:buFont typeface="Arial" panose="020B0604020202020204" pitchFamily="34" charset="0"/>
        <a:buChar char="•"/>
        <a:defRPr kumimoji="1" sz="2314" kern="1200">
          <a:solidFill>
            <a:schemeClr val="tx1"/>
          </a:solidFill>
          <a:latin typeface="+mn-lt"/>
          <a:ea typeface="+mn-ea"/>
          <a:cs typeface="+mn-cs"/>
        </a:defRPr>
      </a:lvl1pPr>
      <a:lvl2pPr marL="566745" indent="-188915" algn="l" defTabSz="755660" rtl="0" eaLnBrk="1" latinLnBrk="0" hangingPunct="1">
        <a:lnSpc>
          <a:spcPct val="90000"/>
        </a:lnSpc>
        <a:spcBef>
          <a:spcPts val="413"/>
        </a:spcBef>
        <a:buFont typeface="Arial" panose="020B0604020202020204" pitchFamily="34" charset="0"/>
        <a:buChar char="•"/>
        <a:defRPr kumimoji="1" sz="1983" kern="1200">
          <a:solidFill>
            <a:schemeClr val="tx1"/>
          </a:solidFill>
          <a:latin typeface="+mn-lt"/>
          <a:ea typeface="+mn-ea"/>
          <a:cs typeface="+mn-cs"/>
        </a:defRPr>
      </a:lvl2pPr>
      <a:lvl3pPr marL="944575" indent="-188915" algn="l" defTabSz="755660"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405" indent="-188915" algn="l" defTabSz="755660"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235" indent="-188915" algn="l" defTabSz="755660"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065" indent="-188915" algn="l" defTabSz="755660"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5896" indent="-188915" algn="l" defTabSz="755660"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3726" indent="-188915" algn="l" defTabSz="755660"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1556" indent="-188915" algn="l" defTabSz="755660"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660" rtl="0" eaLnBrk="1" latinLnBrk="0" hangingPunct="1">
        <a:defRPr kumimoji="1" sz="1488" kern="1200">
          <a:solidFill>
            <a:schemeClr val="tx1"/>
          </a:solidFill>
          <a:latin typeface="+mn-lt"/>
          <a:ea typeface="+mn-ea"/>
          <a:cs typeface="+mn-cs"/>
        </a:defRPr>
      </a:lvl1pPr>
      <a:lvl2pPr marL="377830" algn="l" defTabSz="755660" rtl="0" eaLnBrk="1" latinLnBrk="0" hangingPunct="1">
        <a:defRPr kumimoji="1" sz="1488" kern="1200">
          <a:solidFill>
            <a:schemeClr val="tx1"/>
          </a:solidFill>
          <a:latin typeface="+mn-lt"/>
          <a:ea typeface="+mn-ea"/>
          <a:cs typeface="+mn-cs"/>
        </a:defRPr>
      </a:lvl2pPr>
      <a:lvl3pPr marL="755660" algn="l" defTabSz="755660" rtl="0" eaLnBrk="1" latinLnBrk="0" hangingPunct="1">
        <a:defRPr kumimoji="1" sz="1488" kern="1200">
          <a:solidFill>
            <a:schemeClr val="tx1"/>
          </a:solidFill>
          <a:latin typeface="+mn-lt"/>
          <a:ea typeface="+mn-ea"/>
          <a:cs typeface="+mn-cs"/>
        </a:defRPr>
      </a:lvl3pPr>
      <a:lvl4pPr marL="1133490" algn="l" defTabSz="755660" rtl="0" eaLnBrk="1" latinLnBrk="0" hangingPunct="1">
        <a:defRPr kumimoji="1" sz="1488" kern="1200">
          <a:solidFill>
            <a:schemeClr val="tx1"/>
          </a:solidFill>
          <a:latin typeface="+mn-lt"/>
          <a:ea typeface="+mn-ea"/>
          <a:cs typeface="+mn-cs"/>
        </a:defRPr>
      </a:lvl4pPr>
      <a:lvl5pPr marL="1511320" algn="l" defTabSz="755660" rtl="0" eaLnBrk="1" latinLnBrk="0" hangingPunct="1">
        <a:defRPr kumimoji="1" sz="1488" kern="1200">
          <a:solidFill>
            <a:schemeClr val="tx1"/>
          </a:solidFill>
          <a:latin typeface="+mn-lt"/>
          <a:ea typeface="+mn-ea"/>
          <a:cs typeface="+mn-cs"/>
        </a:defRPr>
      </a:lvl5pPr>
      <a:lvl6pPr marL="1889150" algn="l" defTabSz="755660" rtl="0" eaLnBrk="1" latinLnBrk="0" hangingPunct="1">
        <a:defRPr kumimoji="1" sz="1488" kern="1200">
          <a:solidFill>
            <a:schemeClr val="tx1"/>
          </a:solidFill>
          <a:latin typeface="+mn-lt"/>
          <a:ea typeface="+mn-ea"/>
          <a:cs typeface="+mn-cs"/>
        </a:defRPr>
      </a:lvl6pPr>
      <a:lvl7pPr marL="2266980" algn="l" defTabSz="755660" rtl="0" eaLnBrk="1" latinLnBrk="0" hangingPunct="1">
        <a:defRPr kumimoji="1" sz="1488" kern="1200">
          <a:solidFill>
            <a:schemeClr val="tx1"/>
          </a:solidFill>
          <a:latin typeface="+mn-lt"/>
          <a:ea typeface="+mn-ea"/>
          <a:cs typeface="+mn-cs"/>
        </a:defRPr>
      </a:lvl7pPr>
      <a:lvl8pPr marL="2644811" algn="l" defTabSz="755660" rtl="0" eaLnBrk="1" latinLnBrk="0" hangingPunct="1">
        <a:defRPr kumimoji="1" sz="1488" kern="1200">
          <a:solidFill>
            <a:schemeClr val="tx1"/>
          </a:solidFill>
          <a:latin typeface="+mn-lt"/>
          <a:ea typeface="+mn-ea"/>
          <a:cs typeface="+mn-cs"/>
        </a:defRPr>
      </a:lvl8pPr>
      <a:lvl9pPr marL="3022641" algn="l" defTabSz="755660"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7.png"/><Relationship Id="rId5" Type="http://schemas.openxmlformats.org/officeDocument/2006/relationships/image" Target="../media/image3.png"/><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2.jpeg"/><Relationship Id="rId9" Type="http://schemas.microsoft.com/office/2007/relationships/hdphoto" Target="../media/hdphoto2.wdp"/><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50000"/>
                <a:lumOff val="50000"/>
              </a:schemeClr>
            </a:gs>
            <a:gs pos="74000">
              <a:schemeClr val="tx1">
                <a:lumMod val="50000"/>
                <a:lumOff val="50000"/>
              </a:schemeClr>
            </a:gs>
            <a:gs pos="24120">
              <a:srgbClr val="B5B5B5"/>
            </a:gs>
            <a:gs pos="33000">
              <a:schemeClr val="bg1">
                <a:lumMod val="85000"/>
              </a:schemeClr>
            </a:gs>
            <a:gs pos="100000">
              <a:schemeClr val="bg1">
                <a:lumMod val="65000"/>
              </a:schemeClr>
            </a:gs>
          </a:gsLst>
          <a:lin ang="5400000" scaled="1"/>
        </a:gradFill>
        <a:effectLst/>
      </p:bgPr>
    </p:bg>
    <p:spTree>
      <p:nvGrpSpPr>
        <p:cNvPr id="1" name=""/>
        <p:cNvGrpSpPr/>
        <p:nvPr/>
      </p:nvGrpSpPr>
      <p:grpSpPr>
        <a:xfrm>
          <a:off x="0" y="0"/>
          <a:ext cx="0" cy="0"/>
          <a:chOff x="0" y="0"/>
          <a:chExt cx="0" cy="0"/>
        </a:xfrm>
      </p:grpSpPr>
      <p:pic>
        <p:nvPicPr>
          <p:cNvPr id="63" name="図 62">
            <a:extLst>
              <a:ext uri="{FF2B5EF4-FFF2-40B4-BE49-F238E27FC236}">
                <a16:creationId xmlns:a16="http://schemas.microsoft.com/office/drawing/2014/main" id="{21BD49EC-BEA7-73E1-4699-8510D6CC9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432588">
            <a:off x="2154140" y="-1244389"/>
            <a:ext cx="7556500" cy="6603724"/>
          </a:xfrm>
          <a:prstGeom prst="rect">
            <a:avLst/>
          </a:prstGeom>
        </p:spPr>
      </p:pic>
      <p:pic>
        <p:nvPicPr>
          <p:cNvPr id="1025" name="図 1024">
            <a:extLst>
              <a:ext uri="{FF2B5EF4-FFF2-40B4-BE49-F238E27FC236}">
                <a16:creationId xmlns:a16="http://schemas.microsoft.com/office/drawing/2014/main" id="{54F27963-8BF3-9E28-8754-DCBDC3D6C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484884">
            <a:off x="-3351718" y="-1436381"/>
            <a:ext cx="7556500" cy="7283764"/>
          </a:xfrm>
          <a:prstGeom prst="rect">
            <a:avLst/>
          </a:prstGeom>
        </p:spPr>
      </p:pic>
      <p:pic>
        <p:nvPicPr>
          <p:cNvPr id="23" name="図 22">
            <a:extLst>
              <a:ext uri="{FF2B5EF4-FFF2-40B4-BE49-F238E27FC236}">
                <a16:creationId xmlns:a16="http://schemas.microsoft.com/office/drawing/2014/main" id="{A0841BCB-98EF-AE60-DC0C-24F78F2F99BF}"/>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24424" y="73201"/>
            <a:ext cx="3471281" cy="6942562"/>
          </a:xfrm>
          <a:prstGeom prst="rect">
            <a:avLst/>
          </a:prstGeom>
        </p:spPr>
      </p:pic>
      <p:pic>
        <p:nvPicPr>
          <p:cNvPr id="4" name="図 3">
            <a:extLst>
              <a:ext uri="{FF2B5EF4-FFF2-40B4-BE49-F238E27FC236}">
                <a16:creationId xmlns:a16="http://schemas.microsoft.com/office/drawing/2014/main" id="{1793982C-260C-E52A-0361-32473EB406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1511" y="120763"/>
            <a:ext cx="3471281" cy="6942562"/>
          </a:xfrm>
          <a:prstGeom prst="rect">
            <a:avLst/>
          </a:prstGeom>
        </p:spPr>
      </p:pic>
      <p:pic>
        <p:nvPicPr>
          <p:cNvPr id="20" name="図 19">
            <a:extLst>
              <a:ext uri="{FF2B5EF4-FFF2-40B4-BE49-F238E27FC236}">
                <a16:creationId xmlns:a16="http://schemas.microsoft.com/office/drawing/2014/main" id="{971A2AF7-1314-78A3-1E1D-6B558319C602}"/>
              </a:ext>
            </a:extLst>
          </p:cNvPr>
          <p:cNvPicPr>
            <a:picLocks noChangeAspect="1"/>
          </p:cNvPicPr>
          <p:nvPr/>
        </p:nvPicPr>
        <p:blipFill>
          <a:blip r:embed="rId8">
            <a:biLevel thresh="75000"/>
            <a:extLst>
              <a:ext uri="{BEBA8EAE-BF5A-486C-A8C5-ECC9F3942E4B}">
                <a14:imgProps xmlns:a14="http://schemas.microsoft.com/office/drawing/2010/main">
                  <a14:imgLayer r:embed="rId9">
                    <a14:imgEffect>
                      <a14:colorTemperature colorTemp="11200"/>
                    </a14:imgEffect>
                    <a14:imgEffect>
                      <a14:saturation sat="4000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8598" y="1086756"/>
            <a:ext cx="4267209" cy="4267209"/>
          </a:xfrm>
          <a:prstGeom prst="rect">
            <a:avLst/>
          </a:prstGeom>
        </p:spPr>
      </p:pic>
      <p:pic>
        <p:nvPicPr>
          <p:cNvPr id="2" name="図 1">
            <a:extLst>
              <a:ext uri="{FF2B5EF4-FFF2-40B4-BE49-F238E27FC236}">
                <a16:creationId xmlns:a16="http://schemas.microsoft.com/office/drawing/2014/main" id="{997C1E9F-CDA9-A4EB-3251-F2338725629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511" y="1121255"/>
            <a:ext cx="4267209" cy="4267209"/>
          </a:xfrm>
          <a:prstGeom prst="rect">
            <a:avLst/>
          </a:prstGeom>
        </p:spPr>
      </p:pic>
      <p:sp>
        <p:nvSpPr>
          <p:cNvPr id="48" name="波線 47">
            <a:extLst>
              <a:ext uri="{FF2B5EF4-FFF2-40B4-BE49-F238E27FC236}">
                <a16:creationId xmlns:a16="http://schemas.microsoft.com/office/drawing/2014/main" id="{92164AB2-6743-8CEC-2012-DB2AD596E3F9}"/>
              </a:ext>
            </a:extLst>
          </p:cNvPr>
          <p:cNvSpPr/>
          <p:nvPr/>
        </p:nvSpPr>
        <p:spPr>
          <a:xfrm rot="21416854">
            <a:off x="-2035079" y="4414147"/>
            <a:ext cx="10866016" cy="7577161"/>
          </a:xfrm>
          <a:prstGeom prst="wave">
            <a:avLst>
              <a:gd name="adj1" fmla="val 9620"/>
              <a:gd name="adj2" fmla="val -2939"/>
            </a:avLst>
          </a:prstGeom>
          <a:gradFill>
            <a:gsLst>
              <a:gs pos="0">
                <a:schemeClr val="tx1">
                  <a:lumMod val="50000"/>
                  <a:lumOff val="50000"/>
                </a:schemeClr>
              </a:gs>
              <a:gs pos="0">
                <a:schemeClr val="bg1"/>
              </a:gs>
              <a:gs pos="33000">
                <a:schemeClr val="bg1"/>
              </a:gs>
              <a:gs pos="100000">
                <a:schemeClr val="bg1">
                  <a:lumMod val="6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a:extLst>
              <a:ext uri="{FF2B5EF4-FFF2-40B4-BE49-F238E27FC236}">
                <a16:creationId xmlns:a16="http://schemas.microsoft.com/office/drawing/2014/main" id="{37B346D1-3419-D4BE-EB60-2E562C745A3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1347" y="163319"/>
            <a:ext cx="2120770" cy="1038554"/>
          </a:xfrm>
          <a:prstGeom prst="rect">
            <a:avLst/>
          </a:prstGeom>
        </p:spPr>
      </p:pic>
      <p:sp>
        <p:nvSpPr>
          <p:cNvPr id="40" name="テキスト ボックス 39">
            <a:extLst>
              <a:ext uri="{FF2B5EF4-FFF2-40B4-BE49-F238E27FC236}">
                <a16:creationId xmlns:a16="http://schemas.microsoft.com/office/drawing/2014/main" id="{21BF6B56-19CF-B005-AD14-55C6BB9C19FA}"/>
              </a:ext>
            </a:extLst>
          </p:cNvPr>
          <p:cNvSpPr txBox="1"/>
          <p:nvPr/>
        </p:nvSpPr>
        <p:spPr>
          <a:xfrm>
            <a:off x="245166" y="10081361"/>
            <a:ext cx="9882004" cy="430887"/>
          </a:xfrm>
          <a:prstGeom prst="rect">
            <a:avLst/>
          </a:prstGeom>
          <a:noFill/>
        </p:spPr>
        <p:txBody>
          <a:bodyPr wrap="square">
            <a:spAutoFit/>
          </a:bodyPr>
          <a:lstStyle/>
          <a:p>
            <a:r>
              <a:rPr lang="en-US" altLang="ja-JP" sz="1100" b="1" dirty="0">
                <a:effectLst>
                  <a:glow rad="127000">
                    <a:schemeClr val="bg1"/>
                  </a:glow>
                </a:effectLst>
                <a:latin typeface="BIZ UDPゴシック" panose="020B0400000000000000" pitchFamily="50" charset="-128"/>
                <a:ea typeface="BIZ UDPゴシック" panose="020B0400000000000000" pitchFamily="50" charset="-128"/>
              </a:rPr>
              <a:t>※</a:t>
            </a:r>
            <a:r>
              <a:rPr lang="ja-JP" altLang="en-US" sz="1100" b="1" dirty="0">
                <a:effectLst>
                  <a:glow rad="127000">
                    <a:schemeClr val="bg1"/>
                  </a:glow>
                </a:effectLst>
                <a:latin typeface="BIZ UDPゴシック" panose="020B0400000000000000" pitchFamily="50" charset="-128"/>
                <a:ea typeface="BIZ UDPゴシック" panose="020B0400000000000000" pitchFamily="50" charset="-128"/>
              </a:rPr>
              <a:t>旅介ちゃんねるオリジナル番組ではないため、リポーターによるご案内はありません。</a:t>
            </a:r>
            <a:endParaRPr lang="en-US" altLang="ja-JP" sz="1100" b="1" dirty="0">
              <a:effectLst>
                <a:glow rad="127000">
                  <a:schemeClr val="bg1"/>
                </a:glow>
              </a:effectLst>
              <a:latin typeface="BIZ UDPゴシック" panose="020B0400000000000000" pitchFamily="50" charset="-128"/>
              <a:ea typeface="BIZ UDPゴシック" panose="020B0400000000000000" pitchFamily="50" charset="-128"/>
            </a:endParaRPr>
          </a:p>
          <a:p>
            <a:r>
              <a:rPr lang="ja-JP" altLang="en-US" sz="1100" b="1" dirty="0">
                <a:effectLst>
                  <a:glow rad="127000">
                    <a:schemeClr val="bg1"/>
                  </a:glow>
                </a:effectLst>
                <a:latin typeface="BIZ UDPゴシック" panose="020B0400000000000000" pitchFamily="50" charset="-128"/>
                <a:ea typeface="BIZ UDPゴシック" panose="020B0400000000000000" pitchFamily="50" charset="-128"/>
              </a:rPr>
              <a:t>また、チャット機能をご利用いただきましてもご返答対応ができませんのでご注意ください。</a:t>
            </a:r>
          </a:p>
        </p:txBody>
      </p:sp>
      <p:grpSp>
        <p:nvGrpSpPr>
          <p:cNvPr id="6" name="グループ化 5">
            <a:extLst>
              <a:ext uri="{FF2B5EF4-FFF2-40B4-BE49-F238E27FC236}">
                <a16:creationId xmlns:a16="http://schemas.microsoft.com/office/drawing/2014/main" id="{416F41B3-77A9-19EF-C559-266C9EEDA7FA}"/>
              </a:ext>
            </a:extLst>
          </p:cNvPr>
          <p:cNvGrpSpPr/>
          <p:nvPr/>
        </p:nvGrpSpPr>
        <p:grpSpPr>
          <a:xfrm>
            <a:off x="369352" y="7889088"/>
            <a:ext cx="7035873" cy="2131455"/>
            <a:chOff x="-6068086" y="7645727"/>
            <a:chExt cx="5070846" cy="1401142"/>
          </a:xfrm>
        </p:grpSpPr>
        <p:sp>
          <p:nvSpPr>
            <p:cNvPr id="8" name="TextBox 27">
              <a:extLst>
                <a:ext uri="{FF2B5EF4-FFF2-40B4-BE49-F238E27FC236}">
                  <a16:creationId xmlns:a16="http://schemas.microsoft.com/office/drawing/2014/main" id="{4CC9FC58-B732-F311-2701-855EB6345B9C}"/>
                </a:ext>
              </a:extLst>
            </p:cNvPr>
            <p:cNvSpPr txBox="1"/>
            <p:nvPr/>
          </p:nvSpPr>
          <p:spPr>
            <a:xfrm>
              <a:off x="-3872641" y="8203663"/>
              <a:ext cx="2875401" cy="305674"/>
            </a:xfrm>
            <a:prstGeom prst="rect">
              <a:avLst/>
            </a:prstGeom>
          </p:spPr>
          <p:txBody>
            <a:bodyPr wrap="square" lIns="0" tIns="0" rIns="0" bIns="0" rtlCol="0" anchor="t">
              <a:spAutoFit/>
            </a:bodyPr>
            <a:lstStyle/>
            <a:p>
              <a:pPr>
                <a:lnSpc>
                  <a:spcPts val="3359"/>
                </a:lnSpc>
              </a:pPr>
              <a:r>
                <a:rPr lang="en-US" sz="4400" b="1" spc="-148" dirty="0">
                  <a:solidFill>
                    <a:schemeClr val="bg1"/>
                  </a:solidFill>
                  <a:effectLst>
                    <a:glow rad="139700">
                      <a:schemeClr val="tx1">
                        <a:lumMod val="95000"/>
                        <a:lumOff val="5000"/>
                        <a:alpha val="90000"/>
                      </a:schemeClr>
                    </a:glow>
                  </a:effectLst>
                  <a:ea typeface="Noto Sans Regular Bold"/>
                </a:rPr>
                <a:t>   </a:t>
              </a:r>
              <a:r>
                <a:rPr lang="en-US" sz="4400" b="1" spc="-148" dirty="0">
                  <a:solidFill>
                    <a:schemeClr val="bg1"/>
                  </a:solidFill>
                  <a:effectLst>
                    <a:glow rad="139700">
                      <a:schemeClr val="tx1">
                        <a:lumMod val="95000"/>
                        <a:lumOff val="5000"/>
                        <a:alpha val="90000"/>
                      </a:schemeClr>
                    </a:glow>
                    <a:outerShdw blurRad="38100" dist="38100" dir="2700000" algn="tl">
                      <a:srgbClr val="000000">
                        <a:alpha val="43137"/>
                      </a:srgbClr>
                    </a:outerShdw>
                  </a:effectLst>
                  <a:ea typeface="Noto Sans Regular Bold"/>
                </a:rPr>
                <a:t>月</a:t>
              </a:r>
              <a:r>
                <a:rPr lang="ja-JP" altLang="en-US" sz="4400" b="1" spc="-148" dirty="0">
                  <a:solidFill>
                    <a:schemeClr val="bg1"/>
                  </a:solidFill>
                  <a:effectLst>
                    <a:glow rad="139700">
                      <a:schemeClr val="tx1">
                        <a:lumMod val="95000"/>
                        <a:lumOff val="5000"/>
                        <a:alpha val="90000"/>
                      </a:schemeClr>
                    </a:glow>
                    <a:outerShdw blurRad="38100" dist="38100" dir="2700000" algn="tl">
                      <a:srgbClr val="000000">
                        <a:alpha val="43137"/>
                      </a:srgbClr>
                    </a:outerShdw>
                  </a:effectLst>
                  <a:ea typeface="Noto Sans Regular Bold"/>
                </a:rPr>
                <a:t>　</a:t>
              </a:r>
              <a:r>
                <a:rPr lang="en-US" sz="4400" b="1" spc="-148" dirty="0">
                  <a:solidFill>
                    <a:schemeClr val="bg1"/>
                  </a:solidFill>
                  <a:effectLst>
                    <a:glow rad="139700">
                      <a:schemeClr val="tx1">
                        <a:lumMod val="95000"/>
                        <a:lumOff val="5000"/>
                        <a:alpha val="90000"/>
                      </a:schemeClr>
                    </a:glow>
                    <a:outerShdw blurRad="38100" dist="38100" dir="2700000" algn="tl">
                      <a:srgbClr val="000000">
                        <a:alpha val="43137"/>
                      </a:srgbClr>
                    </a:outerShdw>
                  </a:effectLst>
                  <a:ea typeface="Noto Sans Regular Bold"/>
                </a:rPr>
                <a:t> </a:t>
              </a:r>
              <a:r>
                <a:rPr lang="ja-JP" altLang="en-US" sz="4400" b="1" spc="-148" dirty="0">
                  <a:solidFill>
                    <a:schemeClr val="bg1"/>
                  </a:solidFill>
                  <a:effectLst>
                    <a:glow rad="139700">
                      <a:schemeClr val="tx1">
                        <a:lumMod val="95000"/>
                        <a:lumOff val="5000"/>
                        <a:alpha val="90000"/>
                      </a:schemeClr>
                    </a:glow>
                    <a:outerShdw blurRad="38100" dist="38100" dir="2700000" algn="tl">
                      <a:srgbClr val="000000">
                        <a:alpha val="43137"/>
                      </a:srgbClr>
                    </a:outerShdw>
                  </a:effectLst>
                  <a:ea typeface="Noto Sans Regular Bold"/>
                </a:rPr>
                <a:t>     </a:t>
              </a:r>
              <a:r>
                <a:rPr lang="en-US" sz="4400" b="1" spc="-148" dirty="0">
                  <a:solidFill>
                    <a:schemeClr val="bg1"/>
                  </a:solidFill>
                  <a:effectLst>
                    <a:glow rad="139700">
                      <a:schemeClr val="tx1">
                        <a:lumMod val="95000"/>
                        <a:lumOff val="5000"/>
                        <a:alpha val="90000"/>
                      </a:schemeClr>
                    </a:glow>
                    <a:outerShdw blurRad="38100" dist="38100" dir="2700000" algn="tl">
                      <a:srgbClr val="000000">
                        <a:alpha val="43137"/>
                      </a:srgbClr>
                    </a:outerShdw>
                  </a:effectLst>
                  <a:ea typeface="Noto Sans Regular Bold"/>
                </a:rPr>
                <a:t>日     </a:t>
              </a:r>
            </a:p>
          </p:txBody>
        </p:sp>
        <p:sp>
          <p:nvSpPr>
            <p:cNvPr id="9" name="Freeform 14">
              <a:extLst>
                <a:ext uri="{FF2B5EF4-FFF2-40B4-BE49-F238E27FC236}">
                  <a16:creationId xmlns:a16="http://schemas.microsoft.com/office/drawing/2014/main" id="{816ED4E7-C1A4-97DF-9E0B-A1AC62BC31C4}"/>
                </a:ext>
              </a:extLst>
            </p:cNvPr>
            <p:cNvSpPr/>
            <p:nvPr/>
          </p:nvSpPr>
          <p:spPr>
            <a:xfrm>
              <a:off x="-1781635" y="7975472"/>
              <a:ext cx="596750" cy="544297"/>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F9000"/>
            </a:solidFill>
          </p:spPr>
          <p:txBody>
            <a:bodyPr/>
            <a:lstStyle/>
            <a:p>
              <a:endParaRPr lang="ja-JP" altLang="en-US" dirty="0">
                <a:solidFill>
                  <a:srgbClr val="002060"/>
                </a:solidFill>
              </a:endParaRPr>
            </a:p>
          </p:txBody>
        </p:sp>
        <p:sp>
          <p:nvSpPr>
            <p:cNvPr id="10" name="TextBox 23">
              <a:extLst>
                <a:ext uri="{FF2B5EF4-FFF2-40B4-BE49-F238E27FC236}">
                  <a16:creationId xmlns:a16="http://schemas.microsoft.com/office/drawing/2014/main" id="{CCD33DE4-8195-B100-CEC9-2D49A771FD1D}"/>
                </a:ext>
              </a:extLst>
            </p:cNvPr>
            <p:cNvSpPr txBox="1"/>
            <p:nvPr/>
          </p:nvSpPr>
          <p:spPr>
            <a:xfrm>
              <a:off x="-1796053" y="8252561"/>
              <a:ext cx="596859" cy="208981"/>
            </a:xfrm>
            <a:prstGeom prst="rect">
              <a:avLst/>
            </a:prstGeom>
          </p:spPr>
          <p:txBody>
            <a:bodyPr lIns="0" tIns="0" rIns="0" bIns="0" rtlCol="0" anchor="t">
              <a:spAutoFit/>
            </a:bodyPr>
            <a:lstStyle/>
            <a:p>
              <a:pPr algn="ctr">
                <a:lnSpc>
                  <a:spcPts val="1770"/>
                </a:lnSpc>
              </a:pPr>
              <a:r>
                <a:rPr lang="ja-JP" altLang="en-US" sz="4200" b="1" dirty="0">
                  <a:solidFill>
                    <a:schemeClr val="bg1"/>
                  </a:solidFill>
                  <a:effectLst>
                    <a:glow rad="25400">
                      <a:schemeClr val="tx1">
                        <a:lumMod val="85000"/>
                        <a:lumOff val="15000"/>
                      </a:schemeClr>
                    </a:glow>
                    <a:innerShdw blurRad="114300">
                      <a:prstClr val="black"/>
                    </a:innerShdw>
                  </a:effectLst>
                  <a:latin typeface="けいふぉんと" panose="02000600000000000000" pitchFamily="2" charset="-128"/>
                  <a:ea typeface="けいふぉんと" panose="02000600000000000000" pitchFamily="2" charset="-128"/>
                </a:rPr>
                <a:t>土</a:t>
              </a:r>
              <a:endParaRPr lang="en-US" altLang="ja-JP" sz="4200" b="1" dirty="0">
                <a:solidFill>
                  <a:schemeClr val="bg1"/>
                </a:solidFill>
                <a:effectLst>
                  <a:glow rad="25400">
                    <a:schemeClr val="tx1">
                      <a:lumMod val="85000"/>
                      <a:lumOff val="15000"/>
                    </a:schemeClr>
                  </a:glow>
                  <a:innerShdw blurRad="114300">
                    <a:prstClr val="black"/>
                  </a:innerShdw>
                </a:effectLst>
                <a:latin typeface="けいふぉんと" panose="02000600000000000000" pitchFamily="2" charset="-128"/>
                <a:ea typeface="けいふぉんと" panose="02000600000000000000" pitchFamily="2" charset="-128"/>
              </a:endParaRPr>
            </a:p>
          </p:txBody>
        </p:sp>
        <p:sp>
          <p:nvSpPr>
            <p:cNvPr id="12" name="テキスト ボックス 11">
              <a:extLst>
                <a:ext uri="{FF2B5EF4-FFF2-40B4-BE49-F238E27FC236}">
                  <a16:creationId xmlns:a16="http://schemas.microsoft.com/office/drawing/2014/main" id="{84BD1196-65F3-24FD-599F-18CEE019EB41}"/>
                </a:ext>
              </a:extLst>
            </p:cNvPr>
            <p:cNvSpPr txBox="1"/>
            <p:nvPr/>
          </p:nvSpPr>
          <p:spPr>
            <a:xfrm rot="16200000">
              <a:off x="-4625095" y="7973011"/>
              <a:ext cx="930677" cy="276188"/>
            </a:xfrm>
            <a:prstGeom prst="rect">
              <a:avLst/>
            </a:prstGeom>
            <a:noFill/>
            <a:effectLst>
              <a:outerShdw blurRad="50800" dist="50800" dir="2580000" algn="ctr" rotWithShape="0">
                <a:schemeClr val="accent5">
                  <a:lumMod val="60000"/>
                  <a:lumOff val="40000"/>
                </a:schemeClr>
              </a:outerShdw>
            </a:effectLst>
          </p:spPr>
          <p:txBody>
            <a:bodyPr vert="eaVert" wrap="square">
              <a:spAutoFit/>
            </a:bodyPr>
            <a:lstStyle/>
            <a:p>
              <a:r>
                <a:rPr lang="ja-JP" altLang="en-US" sz="8000" b="1" dirty="0">
                  <a:solidFill>
                    <a:schemeClr val="bg1"/>
                  </a:solidFill>
                  <a:effectLst>
                    <a:glow rad="88900">
                      <a:srgbClr val="BF9000"/>
                    </a:glow>
                  </a:effectLst>
                  <a:latin typeface="BIZ UDPゴシック" panose="020B0400000000000000" pitchFamily="50" charset="-128"/>
                  <a:ea typeface="BIZ UDPゴシック" panose="020B0400000000000000" pitchFamily="50" charset="-128"/>
                </a:rPr>
                <a:t>７</a:t>
              </a:r>
              <a:endParaRPr lang="en-US" altLang="ja-JP" sz="8000" b="1" dirty="0">
                <a:solidFill>
                  <a:schemeClr val="bg1"/>
                </a:solidFill>
                <a:effectLst>
                  <a:glow rad="88900">
                    <a:srgbClr val="BF9000"/>
                  </a:glow>
                </a:effectLst>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4E79BC3E-41E9-8D54-7B35-436B8DFA3214}"/>
                </a:ext>
              </a:extLst>
            </p:cNvPr>
            <p:cNvSpPr txBox="1"/>
            <p:nvPr/>
          </p:nvSpPr>
          <p:spPr>
            <a:xfrm rot="16200000">
              <a:off x="-2827056" y="7362043"/>
              <a:ext cx="930677" cy="1498045"/>
            </a:xfrm>
            <a:prstGeom prst="rect">
              <a:avLst/>
            </a:prstGeom>
            <a:noFill/>
            <a:effectLst>
              <a:glow rad="127000">
                <a:srgbClr val="E34558"/>
              </a:glow>
              <a:outerShdw blurRad="50800" dist="50800" dir="2580000" algn="ctr" rotWithShape="0">
                <a:schemeClr val="accent5">
                  <a:lumMod val="60000"/>
                  <a:lumOff val="40000"/>
                </a:schemeClr>
              </a:outerShdw>
            </a:effectLst>
          </p:spPr>
          <p:txBody>
            <a:bodyPr vert="eaVert" wrap="square">
              <a:spAutoFit/>
            </a:bodyPr>
            <a:lstStyle/>
            <a:p>
              <a:r>
                <a:rPr lang="ja-JP" altLang="en-US" sz="8000" b="1" i="0" u="none" strike="noStrike" baseline="0" dirty="0">
                  <a:solidFill>
                    <a:schemeClr val="bg1"/>
                  </a:solidFill>
                  <a:effectLst>
                    <a:glow rad="88900">
                      <a:srgbClr val="BF9000"/>
                    </a:glow>
                  </a:effectLst>
                  <a:latin typeface="BIZ UDPゴシック" panose="020B0400000000000000" pitchFamily="50" charset="-128"/>
                  <a:ea typeface="BIZ UDPゴシック" panose="020B0400000000000000" pitchFamily="50" charset="-128"/>
                </a:rPr>
                <a:t>８</a:t>
              </a:r>
              <a:r>
                <a:rPr lang="en-US" altLang="ja-JP" sz="8000" b="1" i="0" u="none" strike="noStrike" baseline="0" dirty="0">
                  <a:solidFill>
                    <a:schemeClr val="bg1"/>
                  </a:solidFill>
                  <a:effectLst>
                    <a:glow rad="88900">
                      <a:srgbClr val="BF9000"/>
                    </a:glow>
                  </a:effectLst>
                  <a:latin typeface="BIZ UDPゴシック" panose="020B0400000000000000" pitchFamily="50" charset="-128"/>
                  <a:ea typeface="BIZ UDPゴシック" panose="020B0400000000000000" pitchFamily="50" charset="-128"/>
                </a:rPr>
                <a:t>  </a:t>
              </a:r>
              <a:r>
                <a:rPr lang="ja-JP" altLang="en-US" sz="8000" b="1" i="0" u="none" strike="noStrike" baseline="0" dirty="0">
                  <a:solidFill>
                    <a:schemeClr val="bg1"/>
                  </a:solidFill>
                  <a:effectLst>
                    <a:glow rad="88900">
                      <a:srgbClr val="BF9000"/>
                    </a:glow>
                  </a:effectLst>
                  <a:latin typeface="BIZ UDPゴシック" panose="020B0400000000000000" pitchFamily="50" charset="-128"/>
                  <a:ea typeface="BIZ UDPゴシック" panose="020B0400000000000000" pitchFamily="50" charset="-128"/>
                </a:rPr>
                <a:t> </a:t>
              </a:r>
              <a:endParaRPr lang="en-US" altLang="ja-JP" sz="8000" b="1" i="0" u="none" strike="noStrike" baseline="0" dirty="0">
                <a:solidFill>
                  <a:schemeClr val="bg1"/>
                </a:solidFill>
                <a:effectLst>
                  <a:glow rad="88900">
                    <a:srgbClr val="BF9000"/>
                  </a:glow>
                </a:effectLst>
                <a:latin typeface="BIZ UDPゴシック" panose="020B0400000000000000" pitchFamily="50" charset="-128"/>
                <a:ea typeface="BIZ UDPゴシック" panose="020B0400000000000000" pitchFamily="50" charset="-128"/>
              </a:endParaRPr>
            </a:p>
          </p:txBody>
        </p:sp>
        <p:sp>
          <p:nvSpPr>
            <p:cNvPr id="14" name="TextBox 22">
              <a:extLst>
                <a:ext uri="{FF2B5EF4-FFF2-40B4-BE49-F238E27FC236}">
                  <a16:creationId xmlns:a16="http://schemas.microsoft.com/office/drawing/2014/main" id="{1367B60D-FC87-27E6-1330-E7719ABBEFBB}"/>
                </a:ext>
              </a:extLst>
            </p:cNvPr>
            <p:cNvSpPr txBox="1"/>
            <p:nvPr/>
          </p:nvSpPr>
          <p:spPr>
            <a:xfrm>
              <a:off x="-4897082" y="8815337"/>
              <a:ext cx="2953196" cy="231532"/>
            </a:xfrm>
            <a:prstGeom prst="rect">
              <a:avLst/>
            </a:prstGeom>
          </p:spPr>
          <p:txBody>
            <a:bodyPr wrap="square" lIns="0" tIns="0" rIns="0" bIns="0" rtlCol="0" anchor="t">
              <a:spAutoFit/>
            </a:bodyPr>
            <a:lstStyle/>
            <a:p>
              <a:pPr algn="ctr">
                <a:lnSpc>
                  <a:spcPts val="1910"/>
                </a:lnSpc>
              </a:pPr>
              <a:r>
                <a:rPr lang="en-US" altLang="ja-JP" sz="4800" b="1" dirty="0">
                  <a:solidFill>
                    <a:srgbClr val="FFFFFF"/>
                  </a:solidFill>
                  <a:effectLst>
                    <a:glow rad="139700">
                      <a:schemeClr val="tx1">
                        <a:alpha val="80000"/>
                      </a:schemeClr>
                    </a:glow>
                    <a:outerShdw blurRad="63500" algn="ctr" rotWithShape="0">
                      <a:prstClr val="black"/>
                    </a:outerShdw>
                  </a:effectLst>
                  <a:latin typeface="M Plus Rounded Black"/>
                </a:rPr>
                <a:t>17</a:t>
              </a:r>
              <a:r>
                <a:rPr lang="en-US" sz="4800" b="1" dirty="0">
                  <a:solidFill>
                    <a:srgbClr val="FFFFFF"/>
                  </a:solidFill>
                  <a:effectLst>
                    <a:glow rad="139700">
                      <a:schemeClr val="tx1">
                        <a:alpha val="80000"/>
                      </a:schemeClr>
                    </a:glow>
                    <a:outerShdw blurRad="63500" algn="ctr" rotWithShape="0">
                      <a:prstClr val="black"/>
                    </a:outerShdw>
                  </a:effectLst>
                  <a:latin typeface="M Plus Rounded Black"/>
                </a:rPr>
                <a:t>:</a:t>
              </a:r>
              <a:r>
                <a:rPr lang="en-US" altLang="ja-JP" sz="4800" b="1" dirty="0">
                  <a:solidFill>
                    <a:srgbClr val="FFFFFF"/>
                  </a:solidFill>
                  <a:effectLst>
                    <a:glow rad="139700">
                      <a:schemeClr val="tx1">
                        <a:alpha val="80000"/>
                      </a:schemeClr>
                    </a:glow>
                    <a:outerShdw blurRad="63500" algn="ctr" rotWithShape="0">
                      <a:prstClr val="black"/>
                    </a:outerShdw>
                  </a:effectLst>
                  <a:latin typeface="M Plus Rounded Black"/>
                </a:rPr>
                <a:t>3</a:t>
              </a:r>
              <a:r>
                <a:rPr lang="en-US" sz="4800" b="1" dirty="0">
                  <a:solidFill>
                    <a:srgbClr val="FFFFFF"/>
                  </a:solidFill>
                  <a:effectLst>
                    <a:glow rad="139700">
                      <a:schemeClr val="tx1">
                        <a:alpha val="80000"/>
                      </a:schemeClr>
                    </a:glow>
                    <a:outerShdw blurRad="63500" algn="ctr" rotWithShape="0">
                      <a:prstClr val="black"/>
                    </a:outerShdw>
                  </a:effectLst>
                  <a:latin typeface="M Plus Rounded Black"/>
                </a:rPr>
                <a:t>0 ~</a:t>
              </a:r>
              <a:r>
                <a:rPr lang="ja-JP" altLang="en-US" sz="4800" b="1" dirty="0">
                  <a:solidFill>
                    <a:srgbClr val="FFFFFF"/>
                  </a:solidFill>
                  <a:effectLst>
                    <a:glow rad="139700">
                      <a:schemeClr val="tx1">
                        <a:alpha val="80000"/>
                      </a:schemeClr>
                    </a:glow>
                    <a:outerShdw blurRad="63500" algn="ctr" rotWithShape="0">
                      <a:prstClr val="black"/>
                    </a:outerShdw>
                  </a:effectLst>
                  <a:latin typeface="M Plus Rounded Black"/>
                </a:rPr>
                <a:t> </a:t>
              </a:r>
              <a:r>
                <a:rPr lang="en-US" altLang="ja-JP" sz="4800" b="1" dirty="0">
                  <a:solidFill>
                    <a:srgbClr val="FFFFFF"/>
                  </a:solidFill>
                  <a:effectLst>
                    <a:glow rad="139700">
                      <a:schemeClr val="tx1">
                        <a:alpha val="80000"/>
                      </a:schemeClr>
                    </a:glow>
                    <a:outerShdw blurRad="63500" algn="ctr" rotWithShape="0">
                      <a:prstClr val="black"/>
                    </a:outerShdw>
                  </a:effectLst>
                  <a:latin typeface="M Plus Rounded Black"/>
                </a:rPr>
                <a:t>19</a:t>
              </a:r>
              <a:r>
                <a:rPr lang="en-US" sz="4800" b="1" dirty="0">
                  <a:solidFill>
                    <a:srgbClr val="FFFFFF"/>
                  </a:solidFill>
                  <a:effectLst>
                    <a:glow rad="139700">
                      <a:schemeClr val="tx1">
                        <a:alpha val="80000"/>
                      </a:schemeClr>
                    </a:glow>
                    <a:outerShdw blurRad="63500" algn="ctr" rotWithShape="0">
                      <a:prstClr val="black"/>
                    </a:outerShdw>
                  </a:effectLst>
                  <a:latin typeface="M Plus Rounded Black"/>
                </a:rPr>
                <a:t>:</a:t>
              </a:r>
              <a:r>
                <a:rPr lang="en-US" altLang="ja-JP" sz="4800" b="1" dirty="0">
                  <a:solidFill>
                    <a:srgbClr val="FFFFFF"/>
                  </a:solidFill>
                  <a:effectLst>
                    <a:glow rad="139700">
                      <a:schemeClr val="tx1">
                        <a:alpha val="80000"/>
                      </a:schemeClr>
                    </a:glow>
                    <a:outerShdw blurRad="63500" algn="ctr" rotWithShape="0">
                      <a:prstClr val="black"/>
                    </a:outerShdw>
                  </a:effectLst>
                  <a:latin typeface="M Plus Rounded Black"/>
                </a:rPr>
                <a:t>3</a:t>
              </a:r>
              <a:r>
                <a:rPr lang="en-US" sz="4800" b="1" dirty="0">
                  <a:solidFill>
                    <a:srgbClr val="FFFFFF"/>
                  </a:solidFill>
                  <a:effectLst>
                    <a:glow rad="139700">
                      <a:schemeClr val="tx1">
                        <a:alpha val="80000"/>
                      </a:schemeClr>
                    </a:glow>
                    <a:outerShdw blurRad="63500" algn="ctr" rotWithShape="0">
                      <a:prstClr val="black"/>
                    </a:outerShdw>
                  </a:effectLst>
                  <a:latin typeface="M Plus Rounded Black"/>
                </a:rPr>
                <a:t>0</a:t>
              </a:r>
            </a:p>
          </p:txBody>
        </p:sp>
        <p:pic>
          <p:nvPicPr>
            <p:cNvPr id="18" name="Picture 60">
              <a:extLst>
                <a:ext uri="{FF2B5EF4-FFF2-40B4-BE49-F238E27FC236}">
                  <a16:creationId xmlns:a16="http://schemas.microsoft.com/office/drawing/2014/main" id="{86B2D272-3DCD-E66A-F70D-A7A6F130C40D}"/>
                </a:ext>
              </a:extLst>
            </p:cNvPr>
            <p:cNvPicPr>
              <a:picLocks noChangeAspect="1"/>
            </p:cNvPicPr>
            <p:nvPr/>
          </p:nvPicPr>
          <p:blipFill>
            <a:blip r:embed="rId12"/>
            <a:srcRect/>
            <a:stretch>
              <a:fillRect/>
            </a:stretch>
          </p:blipFill>
          <p:spPr>
            <a:xfrm>
              <a:off x="-6068086" y="8585638"/>
              <a:ext cx="1246537" cy="362748"/>
            </a:xfrm>
            <a:prstGeom prst="rect">
              <a:avLst/>
            </a:prstGeom>
          </p:spPr>
        </p:pic>
        <p:pic>
          <p:nvPicPr>
            <p:cNvPr id="19" name="図 18">
              <a:extLst>
                <a:ext uri="{FF2B5EF4-FFF2-40B4-BE49-F238E27FC236}">
                  <a16:creationId xmlns:a16="http://schemas.microsoft.com/office/drawing/2014/main" id="{CED72869-3D77-000A-56DF-646787047D07}"/>
                </a:ext>
              </a:extLst>
            </p:cNvPr>
            <p:cNvPicPr>
              <a:picLocks noChangeAspect="1"/>
            </p:cNvPicPr>
            <p:nvPr/>
          </p:nvPicPr>
          <p:blipFill rotWithShape="1">
            <a:blip r:embed="rId13" cstate="print">
              <a:grayscl/>
              <a:extLst>
                <a:ext uri="{28A0092B-C50C-407E-A947-70E740481C1C}">
                  <a14:useLocalDpi xmlns:a14="http://schemas.microsoft.com/office/drawing/2010/main" val="0"/>
                </a:ext>
              </a:extLst>
            </a:blip>
            <a:srcRect l="7900" t="73549" r="81428" b="19851"/>
            <a:stretch/>
          </p:blipFill>
          <p:spPr>
            <a:xfrm>
              <a:off x="-6058658" y="7733522"/>
              <a:ext cx="1640008" cy="752545"/>
            </a:xfrm>
            <a:prstGeom prst="rect">
              <a:avLst/>
            </a:prstGeom>
          </p:spPr>
        </p:pic>
        <p:sp>
          <p:nvSpPr>
            <p:cNvPr id="21" name="TextBox 37">
              <a:extLst>
                <a:ext uri="{FF2B5EF4-FFF2-40B4-BE49-F238E27FC236}">
                  <a16:creationId xmlns:a16="http://schemas.microsoft.com/office/drawing/2014/main" id="{1695CE80-2048-C088-6D29-84370778F874}"/>
                </a:ext>
              </a:extLst>
            </p:cNvPr>
            <p:cNvSpPr txBox="1"/>
            <p:nvPr/>
          </p:nvSpPr>
          <p:spPr>
            <a:xfrm>
              <a:off x="-5902689" y="8099797"/>
              <a:ext cx="2330488" cy="159665"/>
            </a:xfrm>
            <a:prstGeom prst="rect">
              <a:avLst/>
            </a:prstGeom>
          </p:spPr>
          <p:txBody>
            <a:bodyPr wrap="square" lIns="0" tIns="0" rIns="0" bIns="0" rtlCol="0" anchor="t">
              <a:spAutoFit/>
            </a:bodyPr>
            <a:lstStyle/>
            <a:p>
              <a:pPr>
                <a:lnSpc>
                  <a:spcPts val="1251"/>
                </a:lnSpc>
              </a:pPr>
              <a:r>
                <a:rPr lang="ja-JP" altLang="en-US" sz="3200" dirty="0">
                  <a:solidFill>
                    <a:srgbClr val="BF9000"/>
                  </a:solidFill>
                  <a:latin typeface="UD デジタル 教科書体 NP-B" panose="02020700000000000000" pitchFamily="18" charset="-128"/>
                  <a:ea typeface="UD デジタル 教科書体 NP-B" panose="02020700000000000000" pitchFamily="18" charset="-128"/>
                </a:rPr>
                <a:t>開  催  </a:t>
              </a:r>
              <a:endParaRPr lang="en-US" sz="3200" dirty="0">
                <a:solidFill>
                  <a:srgbClr val="BF9000"/>
                </a:solidFill>
                <a:latin typeface="UD デジタル 教科書体 NP-B" panose="02020700000000000000" pitchFamily="18" charset="-128"/>
                <a:ea typeface="UD デジタル 教科書体 NP-B" panose="02020700000000000000" pitchFamily="18" charset="-128"/>
              </a:endParaRPr>
            </a:p>
          </p:txBody>
        </p:sp>
      </p:grpSp>
      <p:sp>
        <p:nvSpPr>
          <p:cNvPr id="41" name="TextBox 37">
            <a:extLst>
              <a:ext uri="{FF2B5EF4-FFF2-40B4-BE49-F238E27FC236}">
                <a16:creationId xmlns:a16="http://schemas.microsoft.com/office/drawing/2014/main" id="{37EB0861-276D-4AAF-00F4-C5C13A401537}"/>
              </a:ext>
            </a:extLst>
          </p:cNvPr>
          <p:cNvSpPr txBox="1"/>
          <p:nvPr/>
        </p:nvSpPr>
        <p:spPr>
          <a:xfrm>
            <a:off x="1985396" y="8599682"/>
            <a:ext cx="3233587" cy="242887"/>
          </a:xfrm>
          <a:prstGeom prst="rect">
            <a:avLst/>
          </a:prstGeom>
        </p:spPr>
        <p:txBody>
          <a:bodyPr wrap="square" lIns="0" tIns="0" rIns="0" bIns="0" rtlCol="0" anchor="t">
            <a:spAutoFit/>
          </a:bodyPr>
          <a:lstStyle/>
          <a:p>
            <a:pPr>
              <a:lnSpc>
                <a:spcPts val="1251"/>
              </a:lnSpc>
            </a:pPr>
            <a:r>
              <a:rPr lang="ja-JP" altLang="en-US" sz="3200" dirty="0">
                <a:solidFill>
                  <a:srgbClr val="BF9000"/>
                </a:solidFill>
                <a:latin typeface="UD デジタル 教科書体 NP-B" panose="02020700000000000000" pitchFamily="18" charset="-128"/>
                <a:ea typeface="UD デジタル 教科書体 NP-B" panose="02020700000000000000" pitchFamily="18" charset="-128"/>
              </a:rPr>
              <a:t>日</a:t>
            </a:r>
            <a:endParaRPr lang="en-US" sz="3200" dirty="0">
              <a:solidFill>
                <a:srgbClr val="BF9000"/>
              </a:solidFill>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a:extLst>
              <a:ext uri="{FF2B5EF4-FFF2-40B4-BE49-F238E27FC236}">
                <a16:creationId xmlns:a16="http://schemas.microsoft.com/office/drawing/2014/main" id="{D9D59ED1-37D2-AFE1-096B-BD13CA8AB7E2}"/>
              </a:ext>
            </a:extLst>
          </p:cNvPr>
          <p:cNvSpPr txBox="1"/>
          <p:nvPr/>
        </p:nvSpPr>
        <p:spPr>
          <a:xfrm>
            <a:off x="-1369163" y="5968204"/>
            <a:ext cx="10135221" cy="2123658"/>
          </a:xfrm>
          <a:prstGeom prst="rect">
            <a:avLst/>
          </a:prstGeom>
          <a:noFill/>
        </p:spPr>
        <p:txBody>
          <a:bodyPr vert="horz" wrap="square">
            <a:spAutoFit/>
          </a:bodyPr>
          <a:lstStyle/>
          <a:p>
            <a:pPr algn="ctr" fontAlgn="base" latinLnBrk="1"/>
            <a:r>
              <a:rPr lang="ja-JP" altLang="en-US" sz="5400" b="1" i="0" dirty="0">
                <a:effectLst>
                  <a:glow rad="177800">
                    <a:schemeClr val="bg1"/>
                  </a:glow>
                </a:effectLst>
                <a:latin typeface="けいふぉんと" panose="02000600000000000000" pitchFamily="2" charset="-128"/>
                <a:ea typeface="けいふぉんと" panose="02000600000000000000" pitchFamily="2" charset="-128"/>
              </a:rPr>
              <a:t>神奈川</a:t>
            </a:r>
            <a:r>
              <a:rPr lang="en-US" altLang="ja-JP" sz="5400" b="1" i="0" dirty="0">
                <a:effectLst>
                  <a:glow rad="177800">
                    <a:schemeClr val="bg1"/>
                  </a:glow>
                </a:effectLst>
                <a:latin typeface="けいふぉんと" panose="02000600000000000000" pitchFamily="2" charset="-128"/>
                <a:ea typeface="けいふぉんと" panose="02000600000000000000" pitchFamily="2" charset="-128"/>
              </a:rPr>
              <a:t>VANGUARDS </a:t>
            </a:r>
          </a:p>
          <a:p>
            <a:pPr algn="ctr" fontAlgn="base" latinLnBrk="1"/>
            <a:r>
              <a:rPr lang="ja-JP" altLang="en-US" sz="4600" b="1" i="0" dirty="0">
                <a:effectLst>
                  <a:glow rad="177800">
                    <a:schemeClr val="bg1"/>
                  </a:glow>
                </a:effectLst>
                <a:latin typeface="けいふぉんと" panose="02000600000000000000" pitchFamily="2" charset="-128"/>
                <a:ea typeface="けいふぉんと" panose="02000600000000000000" pitchFamily="2" charset="-128"/>
              </a:rPr>
              <a:t>エキシビジョンマッチ</a:t>
            </a:r>
            <a:endParaRPr lang="en-US" altLang="ja-JP" sz="4600" b="1" i="0" dirty="0">
              <a:effectLst>
                <a:glow rad="177800">
                  <a:schemeClr val="bg1"/>
                </a:glow>
              </a:effectLst>
              <a:latin typeface="けいふぉんと" panose="02000600000000000000" pitchFamily="2" charset="-128"/>
              <a:ea typeface="けいふぉんと" panose="02000600000000000000" pitchFamily="2" charset="-128"/>
            </a:endParaRPr>
          </a:p>
          <a:p>
            <a:pPr algn="ctr" fontAlgn="base" latinLnBrk="1"/>
            <a:r>
              <a:rPr lang="ja-JP" altLang="en-US" sz="3200" b="1" i="0" dirty="0">
                <a:effectLst>
                  <a:glow rad="177800">
                    <a:schemeClr val="bg1"/>
                  </a:glow>
                </a:effectLst>
                <a:latin typeface="けいふぉんと" panose="02000600000000000000" pitchFamily="2" charset="-128"/>
                <a:ea typeface="けいふぉんと" panose="02000600000000000000" pitchFamily="2" charset="-128"/>
              </a:rPr>
              <a:t>車椅子バスケ</a:t>
            </a:r>
          </a:p>
        </p:txBody>
      </p:sp>
      <p:pic>
        <p:nvPicPr>
          <p:cNvPr id="27" name="図 26">
            <a:extLst>
              <a:ext uri="{FF2B5EF4-FFF2-40B4-BE49-F238E27FC236}">
                <a16:creationId xmlns:a16="http://schemas.microsoft.com/office/drawing/2014/main" id="{749613F0-AB03-99DC-AF8F-05244DA2816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83089" y="4393292"/>
            <a:ext cx="1482529" cy="1554347"/>
          </a:xfrm>
          <a:prstGeom prst="rect">
            <a:avLst/>
          </a:prstGeom>
        </p:spPr>
      </p:pic>
      <p:pic>
        <p:nvPicPr>
          <p:cNvPr id="45" name="図 44">
            <a:extLst>
              <a:ext uri="{FF2B5EF4-FFF2-40B4-BE49-F238E27FC236}">
                <a16:creationId xmlns:a16="http://schemas.microsoft.com/office/drawing/2014/main" id="{BBC37268-CB69-433A-57D3-1599F13D370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25695" y="4294415"/>
            <a:ext cx="1588416" cy="1581346"/>
          </a:xfrm>
          <a:prstGeom prst="rect">
            <a:avLst/>
          </a:prstGeom>
        </p:spPr>
      </p:pic>
      <p:grpSp>
        <p:nvGrpSpPr>
          <p:cNvPr id="1028" name="グループ化 1027">
            <a:extLst>
              <a:ext uri="{FF2B5EF4-FFF2-40B4-BE49-F238E27FC236}">
                <a16:creationId xmlns:a16="http://schemas.microsoft.com/office/drawing/2014/main" id="{1C367190-F206-E740-06B9-DBF5642282AF}"/>
              </a:ext>
            </a:extLst>
          </p:cNvPr>
          <p:cNvGrpSpPr/>
          <p:nvPr/>
        </p:nvGrpSpPr>
        <p:grpSpPr>
          <a:xfrm>
            <a:off x="444322" y="3913811"/>
            <a:ext cx="6776214" cy="535059"/>
            <a:chOff x="313483" y="3578036"/>
            <a:chExt cx="6776214" cy="535059"/>
          </a:xfrm>
        </p:grpSpPr>
        <p:sp>
          <p:nvSpPr>
            <p:cNvPr id="42" name="テキスト ボックス 41">
              <a:extLst>
                <a:ext uri="{FF2B5EF4-FFF2-40B4-BE49-F238E27FC236}">
                  <a16:creationId xmlns:a16="http://schemas.microsoft.com/office/drawing/2014/main" id="{1C7C6B3E-284C-B7B2-2785-003C6E82D392}"/>
                </a:ext>
              </a:extLst>
            </p:cNvPr>
            <p:cNvSpPr txBox="1"/>
            <p:nvPr/>
          </p:nvSpPr>
          <p:spPr>
            <a:xfrm>
              <a:off x="313483" y="3589875"/>
              <a:ext cx="6776214" cy="523220"/>
            </a:xfrm>
            <a:prstGeom prst="rect">
              <a:avLst/>
            </a:prstGeom>
            <a:noFill/>
            <a:ln w="92075">
              <a:noFill/>
            </a:ln>
          </p:spPr>
          <p:txBody>
            <a:bodyPr wrap="none" rtlCol="0">
              <a:spAutoFit/>
            </a:bodyPr>
            <a:lstStyle/>
            <a:p>
              <a:r>
                <a:rPr kumimoji="1" lang="ja-JP" altLang="en-US" sz="2800" b="1" dirty="0">
                  <a:ln w="98425">
                    <a:solidFill>
                      <a:schemeClr val="tx1"/>
                    </a:solidFill>
                  </a:ln>
                  <a:latin typeface="RocknRoll One" panose="02020900000000000000" pitchFamily="18" charset="-128"/>
                  <a:ea typeface="RocknRoll One" panose="02020900000000000000" pitchFamily="18" charset="-128"/>
                </a:rPr>
                <a:t>神奈川ヴァンガーズ　</a:t>
              </a:r>
              <a:r>
                <a:rPr kumimoji="1" lang="en-US" altLang="ja-JP" sz="2800" b="1" dirty="0">
                  <a:ln w="98425">
                    <a:solidFill>
                      <a:schemeClr val="tx1"/>
                    </a:solidFill>
                  </a:ln>
                  <a:latin typeface="RocknRoll One" panose="02020900000000000000" pitchFamily="18" charset="-128"/>
                  <a:ea typeface="RocknRoll One" panose="02020900000000000000" pitchFamily="18" charset="-128"/>
                </a:rPr>
                <a:t>×</a:t>
              </a:r>
              <a:r>
                <a:rPr kumimoji="1" lang="ja-JP" altLang="en-US" sz="2800" b="1" dirty="0">
                  <a:ln w="98425">
                    <a:solidFill>
                      <a:schemeClr val="tx1"/>
                    </a:solidFill>
                  </a:ln>
                  <a:latin typeface="RocknRoll One" panose="02020900000000000000" pitchFamily="18" charset="-128"/>
                  <a:ea typeface="RocknRoll One" panose="02020900000000000000" pitchFamily="18" charset="-128"/>
                </a:rPr>
                <a:t>　埼玉ライオンズ</a:t>
              </a:r>
            </a:p>
          </p:txBody>
        </p:sp>
        <p:sp>
          <p:nvSpPr>
            <p:cNvPr id="1027" name="テキスト ボックス 1026">
              <a:extLst>
                <a:ext uri="{FF2B5EF4-FFF2-40B4-BE49-F238E27FC236}">
                  <a16:creationId xmlns:a16="http://schemas.microsoft.com/office/drawing/2014/main" id="{EB00C7BB-BCE9-8439-B65B-7890DA36BAB7}"/>
                </a:ext>
              </a:extLst>
            </p:cNvPr>
            <p:cNvSpPr txBox="1"/>
            <p:nvPr/>
          </p:nvSpPr>
          <p:spPr>
            <a:xfrm>
              <a:off x="313483" y="3578036"/>
              <a:ext cx="6776214" cy="523220"/>
            </a:xfrm>
            <a:prstGeom prst="rect">
              <a:avLst/>
            </a:prstGeom>
            <a:noFill/>
          </p:spPr>
          <p:txBody>
            <a:bodyPr wrap="none" rtlCol="0">
              <a:spAutoFit/>
            </a:bodyPr>
            <a:lstStyle/>
            <a:p>
              <a:r>
                <a:rPr kumimoji="1" lang="ja-JP" altLang="en-US" sz="2800" b="1" dirty="0">
                  <a:solidFill>
                    <a:schemeClr val="bg1"/>
                  </a:solidFill>
                  <a:latin typeface="RocknRoll One" panose="02020900000000000000" pitchFamily="18" charset="-128"/>
                  <a:ea typeface="RocknRoll One" panose="02020900000000000000" pitchFamily="18" charset="-128"/>
                </a:rPr>
                <a:t>神奈川ヴァンガーズ　</a:t>
              </a:r>
              <a:r>
                <a:rPr kumimoji="1" lang="en-US" altLang="ja-JP" sz="2800" b="1" dirty="0">
                  <a:solidFill>
                    <a:schemeClr val="bg1"/>
                  </a:solidFill>
                  <a:latin typeface="RocknRoll One" panose="02020900000000000000" pitchFamily="18" charset="-128"/>
                  <a:ea typeface="RocknRoll One" panose="02020900000000000000" pitchFamily="18" charset="-128"/>
                </a:rPr>
                <a:t>×</a:t>
              </a:r>
              <a:r>
                <a:rPr kumimoji="1" lang="ja-JP" altLang="en-US" sz="2800" b="1" dirty="0">
                  <a:solidFill>
                    <a:schemeClr val="bg1"/>
                  </a:solidFill>
                  <a:latin typeface="RocknRoll One" panose="02020900000000000000" pitchFamily="18" charset="-128"/>
                  <a:ea typeface="RocknRoll One" panose="02020900000000000000" pitchFamily="18" charset="-128"/>
                </a:rPr>
                <a:t>　埼玉ライオンズ</a:t>
              </a:r>
            </a:p>
          </p:txBody>
        </p:sp>
      </p:grpSp>
    </p:spTree>
    <p:extLst>
      <p:ext uri="{BB962C8B-B14F-4D97-AF65-F5344CB8AC3E}">
        <p14:creationId xmlns:p14="http://schemas.microsoft.com/office/powerpoint/2010/main" val="269388370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4415</TotalTime>
  <Words>63</Words>
  <Application>Microsoft Office PowerPoint</Application>
  <PresentationFormat>ユーザー設定</PresentationFormat>
  <Paragraphs>15</Paragraphs>
  <Slides>1</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vt:i4>
      </vt:variant>
    </vt:vector>
  </HeadingPairs>
  <TitlesOfParts>
    <vt:vector size="11" baseType="lpstr">
      <vt:lpstr>BIZ UDPゴシック</vt:lpstr>
      <vt:lpstr>M Plus Rounded Black</vt:lpstr>
      <vt:lpstr>RocknRoll One</vt:lpstr>
      <vt:lpstr>UD デジタル 教科書体 NP-B</vt:lpstr>
      <vt:lpstr>けいふぉんと</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7月ラインナップチラシ</dc:title>
  <dc:creator>齋藤 芙美</dc:creator>
  <cp:lastModifiedBy>田淵 朋世</cp:lastModifiedBy>
  <cp:revision>91</cp:revision>
  <dcterms:created xsi:type="dcterms:W3CDTF">2022-09-22T01:47:20Z</dcterms:created>
  <dcterms:modified xsi:type="dcterms:W3CDTF">2023-07-06T02:49:11Z</dcterms:modified>
</cp:coreProperties>
</file>