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25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51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8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38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51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1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21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9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1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7BE4-F50A-4A00-97A7-75E314B28BCE}" type="datetimeFigureOut">
              <a:rPr kumimoji="1" lang="ja-JP" altLang="en-US" smtClean="0"/>
              <a:t>2023/6/23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6C5B3-DC46-4C0D-B152-B587A01EE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561CE9E-8147-9E85-4B5E-19D72CB2CA7B}"/>
              </a:ext>
            </a:extLst>
          </p:cNvPr>
          <p:cNvSpPr/>
          <p:nvPr/>
        </p:nvSpPr>
        <p:spPr>
          <a:xfrm>
            <a:off x="2037881" y="653731"/>
            <a:ext cx="3653308" cy="2356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3" name="図 7">
            <a:extLst>
              <a:ext uri="{FF2B5EF4-FFF2-40B4-BE49-F238E27FC236}">
                <a16:creationId xmlns:a16="http://schemas.microsoft.com/office/drawing/2014/main" id="{D12B4525-809E-3162-2571-736A4890A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38" y="1039175"/>
            <a:ext cx="1571767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CC32E3-443D-B6B3-B04C-41128637D3F8}"/>
              </a:ext>
            </a:extLst>
          </p:cNvPr>
          <p:cNvSpPr/>
          <p:nvPr/>
        </p:nvSpPr>
        <p:spPr>
          <a:xfrm>
            <a:off x="468108" y="413366"/>
            <a:ext cx="1312545" cy="126419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9C0056-C0A3-7FE4-8702-7289D5533EE8}"/>
              </a:ext>
            </a:extLst>
          </p:cNvPr>
          <p:cNvSpPr/>
          <p:nvPr/>
        </p:nvSpPr>
        <p:spPr>
          <a:xfrm>
            <a:off x="318770" y="734695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正方形/長方形 28">
            <a:extLst>
              <a:ext uri="{FF2B5EF4-FFF2-40B4-BE49-F238E27FC236}">
                <a16:creationId xmlns:a16="http://schemas.microsoft.com/office/drawing/2014/main" id="{6B974899-9B92-E15B-FE26-8B4222669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729270"/>
            <a:ext cx="16891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正方形/長方形 30">
            <a:extLst>
              <a:ext uri="{FF2B5EF4-FFF2-40B4-BE49-F238E27FC236}">
                <a16:creationId xmlns:a16="http://schemas.microsoft.com/office/drawing/2014/main" id="{C7390000-AC00-97E0-AD53-7317DFD9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" y="1049972"/>
            <a:ext cx="17589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コンサート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正方形/長方形 31">
            <a:extLst>
              <a:ext uri="{FF2B5EF4-FFF2-40B4-BE49-F238E27FC236}">
                <a16:creationId xmlns:a16="http://schemas.microsoft.com/office/drawing/2014/main" id="{BCFBD3B9-D455-AADF-0C82-B32F5013A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964" y="696687"/>
            <a:ext cx="4625841" cy="1358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66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森 京子</a:t>
            </a:r>
            <a:r>
              <a:rPr kumimoji="0" lang="ja-JP" altLang="ja-JP" sz="20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kumimoji="0" lang="ja-JP" altLang="ja-JP" sz="4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正方形/長方形 2">
            <a:extLst>
              <a:ext uri="{FF2B5EF4-FFF2-40B4-BE49-F238E27FC236}">
                <a16:creationId xmlns:a16="http://schemas.microsoft.com/office/drawing/2014/main" id="{2CCA2171-6D3E-921F-77CE-1A34E9623D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030" y="161402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AAC5CE00-25CB-BFEF-EF96-46B13E9DC25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19" t="36599" r="36458" b="11393"/>
          <a:stretch/>
        </p:blipFill>
        <p:spPr bwMode="auto">
          <a:xfrm>
            <a:off x="1006606" y="1962220"/>
            <a:ext cx="5003165" cy="633095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1" name="正方形/長方形 37">
            <a:extLst>
              <a:ext uri="{FF2B5EF4-FFF2-40B4-BE49-F238E27FC236}">
                <a16:creationId xmlns:a16="http://schemas.microsoft.com/office/drawing/2014/main" id="{EE341A73-0194-02F2-F5C2-34BFE6B35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86" y="6498953"/>
            <a:ext cx="6419850" cy="1650643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1979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年作詞家 石坂まさお氏に師事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1980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年「女の素顔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/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哀愁海岸」でデビュー！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月には新曲「女の炎」発売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589721F-37F2-E94C-6286-6338DA2E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994BE9-EB76-3B19-29F1-FF208DD04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6" name="正方形/長方形 34">
            <a:extLst>
              <a:ext uri="{FF2B5EF4-FFF2-40B4-BE49-F238E27FC236}">
                <a16:creationId xmlns:a16="http://schemas.microsoft.com/office/drawing/2014/main" id="{4119E3FF-13DA-0EAD-9153-F489B9DFC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966" y="7437989"/>
            <a:ext cx="3460750" cy="403304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正方形/長方形 36">
            <a:extLst>
              <a:ext uri="{FF2B5EF4-FFF2-40B4-BE49-F238E27FC236}">
                <a16:creationId xmlns:a16="http://schemas.microsoft.com/office/drawing/2014/main" id="{8E6337E4-3F89-2050-0610-23393C5BE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13" y="7965022"/>
            <a:ext cx="6516967" cy="964582"/>
          </a:xfrm>
          <a:prstGeom prst="rect">
            <a:avLst/>
          </a:prstGeom>
          <a:solidFill>
            <a:srgbClr val="E2EFD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50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48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8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lang="en-US" altLang="ja-JP" sz="4800" dirty="0">
                <a:solidFill>
                  <a:srgbClr val="26262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23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48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04AD631-3CE2-B248-9C6C-8561AED632AE}"/>
              </a:ext>
            </a:extLst>
          </p:cNvPr>
          <p:cNvSpPr/>
          <p:nvPr/>
        </p:nvSpPr>
        <p:spPr>
          <a:xfrm>
            <a:off x="188738" y="7964734"/>
            <a:ext cx="187730" cy="96458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56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</TotalTime>
  <Words>60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HGS創英角ｺﾞｼｯｸUB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田淵 朋世</dc:creator>
  <cp:lastModifiedBy>田淵 朋世</cp:lastModifiedBy>
  <cp:revision>6</cp:revision>
  <dcterms:created xsi:type="dcterms:W3CDTF">2023-06-09T04:49:26Z</dcterms:created>
  <dcterms:modified xsi:type="dcterms:W3CDTF">2023-06-23T03:36:11Z</dcterms:modified>
</cp:coreProperties>
</file>