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39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12EDA2-4CDB-4919-90A6-2BE013071D8F}" v="6" dt="2023-06-13T07:30:14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>
        <p:scale>
          <a:sx n="50" d="100"/>
          <a:sy n="50" d="100"/>
        </p:scale>
        <p:origin x="354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3092" y="33641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639" y="716014"/>
            <a:ext cx="7519277" cy="2349774"/>
          </a:xfrm>
          <a:prstGeom prst="rect">
            <a:avLst/>
          </a:prstGeom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23B38B67-019C-CA5C-9DBD-79476D6D4E65}"/>
              </a:ext>
            </a:extLst>
          </p:cNvPr>
          <p:cNvSpPr/>
          <p:nvPr/>
        </p:nvSpPr>
        <p:spPr>
          <a:xfrm>
            <a:off x="-34791" y="9329192"/>
            <a:ext cx="6892792" cy="620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91" y="9357110"/>
            <a:ext cx="1741035" cy="534285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4226884" y="4723340"/>
            <a:ext cx="2548016" cy="2492831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43" name="楕円 42">
            <a:extLst>
              <a:ext uri="{FF2B5EF4-FFF2-40B4-BE49-F238E27FC236}">
                <a16:creationId xmlns:a16="http://schemas.microsoft.com/office/drawing/2014/main" id="{71511DFE-D4BD-523E-B584-56BFA7964FD7}"/>
              </a:ext>
            </a:extLst>
          </p:cNvPr>
          <p:cNvSpPr/>
          <p:nvPr/>
        </p:nvSpPr>
        <p:spPr>
          <a:xfrm>
            <a:off x="5541277" y="3112193"/>
            <a:ext cx="909087" cy="90908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ea typeface="小塚ゴシック Pro H" panose="020B080000000000000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812C0607-FA40-7F68-9BA8-54C3327887DC}"/>
              </a:ext>
            </a:extLst>
          </p:cNvPr>
          <p:cNvSpPr txBox="1"/>
          <p:nvPr/>
        </p:nvSpPr>
        <p:spPr>
          <a:xfrm>
            <a:off x="5582344" y="3237589"/>
            <a:ext cx="431528" cy="52322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kumimoji="1" lang="en-US" altLang="ja-JP" sz="2800" b="1" spc="300" dirty="0">
                <a:solidFill>
                  <a:schemeClr val="bg1"/>
                </a:solidFill>
                <a:latin typeface="小塚ゴシック Pro H" panose="020B0800000000000000" pitchFamily="34" charset="-128"/>
                <a:ea typeface="小塚ゴシック Pro H" panose="020B0800000000000000"/>
              </a:rPr>
              <a:t>7</a:t>
            </a:r>
            <a:endParaRPr kumimoji="1" lang="ja-JP" altLang="en-US" sz="2400" b="1" spc="300" dirty="0">
              <a:solidFill>
                <a:schemeClr val="bg1"/>
              </a:solidFill>
              <a:latin typeface="小塚ゴシック Pro H" panose="020B0800000000000000" pitchFamily="34" charset="-128"/>
              <a:ea typeface="小塚ゴシック Pro H" panose="020B0800000000000000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9F9DCF3-3A66-6B3A-FE20-04DEB442D8F5}"/>
              </a:ext>
            </a:extLst>
          </p:cNvPr>
          <p:cNvSpPr txBox="1"/>
          <p:nvPr/>
        </p:nvSpPr>
        <p:spPr>
          <a:xfrm>
            <a:off x="5987004" y="3462094"/>
            <a:ext cx="351378" cy="52322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kumimoji="1" lang="en-US" altLang="ja-JP" sz="2800" b="1" spc="-300" dirty="0">
                <a:solidFill>
                  <a:schemeClr val="bg1"/>
                </a:solidFill>
                <a:latin typeface="小塚ゴシック Pro H" panose="020B0800000000000000" pitchFamily="34" charset="-128"/>
                <a:ea typeface="小塚ゴシック Pro H" panose="020B0800000000000000"/>
              </a:rPr>
              <a:t>8</a:t>
            </a:r>
            <a:endParaRPr kumimoji="1" lang="ja-JP" altLang="en-US" sz="2400" b="1" spc="-300" dirty="0">
              <a:solidFill>
                <a:schemeClr val="bg1"/>
              </a:solidFill>
              <a:latin typeface="小塚ゴシック Pro H" panose="020B0800000000000000" pitchFamily="34" charset="-128"/>
              <a:ea typeface="小塚ゴシック Pro H" panose="020B080000000000000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BCDEC6B-E0A5-9FF5-2082-19F2ECB2D16F}"/>
              </a:ext>
            </a:extLst>
          </p:cNvPr>
          <p:cNvSpPr txBox="1"/>
          <p:nvPr/>
        </p:nvSpPr>
        <p:spPr>
          <a:xfrm>
            <a:off x="5764814" y="3250785"/>
            <a:ext cx="40427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4000" b="1" spc="300" dirty="0">
                <a:solidFill>
                  <a:schemeClr val="bg1"/>
                </a:solidFill>
                <a:latin typeface="小塚ゴシック Pro H" panose="020B0800000000000000" pitchFamily="34" charset="-128"/>
                <a:ea typeface="小塚ゴシック Pro H" panose="020B0800000000000000"/>
              </a:rPr>
              <a:t>/</a:t>
            </a:r>
            <a:endParaRPr kumimoji="1" lang="ja-JP" altLang="en-US" sz="3600" b="1" spc="300" dirty="0">
              <a:solidFill>
                <a:schemeClr val="bg1"/>
              </a:solidFill>
              <a:latin typeface="小塚ゴシック Pro H" panose="020B0800000000000000" pitchFamily="34" charset="-128"/>
              <a:ea typeface="小塚ゴシック Pro H" panose="020B0800000000000000"/>
            </a:endParaRPr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0EB450FF-E6FB-BFA5-B8E2-65A44502BBBD}"/>
              </a:ext>
            </a:extLst>
          </p:cNvPr>
          <p:cNvSpPr/>
          <p:nvPr/>
        </p:nvSpPr>
        <p:spPr>
          <a:xfrm>
            <a:off x="4124006" y="3117422"/>
            <a:ext cx="909087" cy="90908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ea typeface="小塚ゴシック Pro H" panose="020B080000000000000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F24A00C-5520-5B47-ABD5-80DF0B67EA94}"/>
              </a:ext>
            </a:extLst>
          </p:cNvPr>
          <p:cNvSpPr txBox="1"/>
          <p:nvPr/>
        </p:nvSpPr>
        <p:spPr>
          <a:xfrm>
            <a:off x="4178350" y="3250370"/>
            <a:ext cx="428322" cy="52322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kumimoji="1" lang="en-US" altLang="ja-JP" sz="2800" b="1" spc="300" dirty="0">
                <a:solidFill>
                  <a:schemeClr val="bg1"/>
                </a:solidFill>
                <a:latin typeface="小塚ゴシック Pro H" panose="020B0800000000000000" pitchFamily="34" charset="-128"/>
                <a:ea typeface="小塚ゴシック Pro H" panose="020B0800000000000000"/>
              </a:rPr>
              <a:t>7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EB340CA-82D2-B2BE-8A46-BACDF93D8722}"/>
              </a:ext>
            </a:extLst>
          </p:cNvPr>
          <p:cNvSpPr txBox="1"/>
          <p:nvPr/>
        </p:nvSpPr>
        <p:spPr>
          <a:xfrm>
            <a:off x="4569829" y="3488322"/>
            <a:ext cx="428323" cy="52322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kumimoji="1" lang="en-US" altLang="ja-JP" sz="2800" b="1" spc="300" dirty="0">
                <a:solidFill>
                  <a:schemeClr val="bg1"/>
                </a:solidFill>
                <a:latin typeface="小塚ゴシック Pro H" panose="020B0800000000000000" pitchFamily="34" charset="-128"/>
                <a:ea typeface="小塚ゴシック Pro H" panose="020B0800000000000000"/>
              </a:rPr>
              <a:t>1</a:t>
            </a:r>
            <a:endParaRPr kumimoji="1" lang="ja-JP" altLang="en-US" sz="2400" b="1" spc="300" dirty="0">
              <a:solidFill>
                <a:schemeClr val="bg1"/>
              </a:solidFill>
              <a:latin typeface="小塚ゴシック Pro H" panose="020B0800000000000000" pitchFamily="34" charset="-128"/>
              <a:ea typeface="小塚ゴシック Pro H" panose="020B080000000000000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451EF792-894D-FAF3-289C-B0E046723074}"/>
              </a:ext>
            </a:extLst>
          </p:cNvPr>
          <p:cNvSpPr txBox="1"/>
          <p:nvPr/>
        </p:nvSpPr>
        <p:spPr>
          <a:xfrm>
            <a:off x="4386112" y="3277013"/>
            <a:ext cx="40427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4000" b="1" spc="300" dirty="0">
                <a:solidFill>
                  <a:schemeClr val="bg1"/>
                </a:solidFill>
                <a:latin typeface="小塚ゴシック Pro H" panose="020B0800000000000000" pitchFamily="34" charset="-128"/>
                <a:ea typeface="小塚ゴシック Pro H" panose="020B0800000000000000"/>
              </a:rPr>
              <a:t>/</a:t>
            </a:r>
            <a:endParaRPr kumimoji="1" lang="ja-JP" altLang="en-US" sz="3600" b="1" spc="300" dirty="0">
              <a:solidFill>
                <a:schemeClr val="bg1"/>
              </a:solidFill>
              <a:latin typeface="小塚ゴシック Pro H" panose="020B0800000000000000" pitchFamily="34" charset="-128"/>
              <a:ea typeface="小塚ゴシック Pro H" panose="020B0800000000000000"/>
            </a:endParaRPr>
          </a:p>
        </p:txBody>
      </p:sp>
      <p:sp>
        <p:nvSpPr>
          <p:cNvPr id="53" name="二等辺三角形 52">
            <a:extLst>
              <a:ext uri="{FF2B5EF4-FFF2-40B4-BE49-F238E27FC236}">
                <a16:creationId xmlns:a16="http://schemas.microsoft.com/office/drawing/2014/main" id="{6C24A4CD-C352-BE2F-17D3-AD99BC923D18}"/>
              </a:ext>
            </a:extLst>
          </p:cNvPr>
          <p:cNvSpPr/>
          <p:nvPr/>
        </p:nvSpPr>
        <p:spPr>
          <a:xfrm rot="5400000">
            <a:off x="5170174" y="3507855"/>
            <a:ext cx="288839" cy="183398"/>
          </a:xfrm>
          <a:prstGeom prst="triangle">
            <a:avLst/>
          </a:prstGeom>
          <a:solidFill>
            <a:srgbClr val="F1B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ea typeface="小塚ゴシック Pro H" panose="020B0800000000000000"/>
            </a:endParaRPr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79A67D31-32C7-73FC-2F12-26A9121949EC}"/>
              </a:ext>
            </a:extLst>
          </p:cNvPr>
          <p:cNvSpPr/>
          <p:nvPr/>
        </p:nvSpPr>
        <p:spPr>
          <a:xfrm>
            <a:off x="4864536" y="3726371"/>
            <a:ext cx="321564" cy="32156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b="1" dirty="0">
                <a:latin typeface="小塚ゴシック Pro H" panose="020B0800000000000000" pitchFamily="34" charset="-128"/>
                <a:ea typeface="小塚ゴシック Pro H" panose="020B0800000000000000"/>
              </a:rPr>
              <a:t>土</a:t>
            </a:r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id="{4907937C-41E1-665A-6E51-5424012FA4D9}"/>
              </a:ext>
            </a:extLst>
          </p:cNvPr>
          <p:cNvSpPr/>
          <p:nvPr/>
        </p:nvSpPr>
        <p:spPr>
          <a:xfrm>
            <a:off x="6288518" y="3733289"/>
            <a:ext cx="321564" cy="32156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b="1" dirty="0">
                <a:latin typeface="小塚ゴシック Pro H" panose="020B0800000000000000" pitchFamily="34" charset="-128"/>
                <a:ea typeface="小塚ゴシック Pro H" panose="020B0800000000000000"/>
              </a:rPr>
              <a:t>土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85F940-A877-7CB2-7EB8-64DED84A6DB3}"/>
              </a:ext>
            </a:extLst>
          </p:cNvPr>
          <p:cNvSpPr txBox="1"/>
          <p:nvPr/>
        </p:nvSpPr>
        <p:spPr>
          <a:xfrm>
            <a:off x="344792" y="-16702"/>
            <a:ext cx="6209826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60"/>
              </a:lnSpc>
            </a:pPr>
            <a:r>
              <a:rPr kumimoji="1"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「みんなのウタ体操」　</a:t>
            </a:r>
            <a:endParaRPr kumimoji="1" lang="en-US" altLang="ja-JP" b="1" dirty="0">
              <a:solidFill>
                <a:schemeClr val="tx1">
                  <a:lumMod val="65000"/>
                  <a:lumOff val="3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>
              <a:lnSpc>
                <a:spcPts val="3360"/>
              </a:lnSpc>
            </a:pPr>
            <a:r>
              <a:rPr kumimoji="1" lang="en-US" altLang="ja-JP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YouTube</a:t>
            </a:r>
            <a:r>
              <a:rPr kumimoji="1"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公開記念！</a:t>
            </a:r>
            <a:endParaRPr kumimoji="1" lang="en-US" altLang="ja-JP" sz="28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2CABC4F-D4FB-BCDF-1169-C6BFF2BE5656}"/>
              </a:ext>
            </a:extLst>
          </p:cNvPr>
          <p:cNvSpPr txBox="1"/>
          <p:nvPr/>
        </p:nvSpPr>
        <p:spPr>
          <a:xfrm>
            <a:off x="3608212" y="4088402"/>
            <a:ext cx="3593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spc="300" dirty="0">
                <a:solidFill>
                  <a:srgbClr val="7030A0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/>
              </a:rPr>
              <a:t>10</a:t>
            </a:r>
            <a:r>
              <a:rPr kumimoji="1" lang="en-US" altLang="ja-JP" sz="2400" b="1" spc="300" dirty="0">
                <a:solidFill>
                  <a:srgbClr val="7030A0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/>
              </a:rPr>
              <a:t>:30-</a:t>
            </a:r>
            <a:r>
              <a:rPr kumimoji="1" lang="en-US" altLang="ja-JP" sz="3600" b="1" spc="300" dirty="0">
                <a:solidFill>
                  <a:srgbClr val="7030A0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/>
              </a:rPr>
              <a:t>11</a:t>
            </a:r>
            <a:r>
              <a:rPr kumimoji="1" lang="en-US" altLang="ja-JP" sz="2400" b="1" spc="300" dirty="0">
                <a:solidFill>
                  <a:srgbClr val="7030A0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/>
              </a:rPr>
              <a:t>:00</a:t>
            </a:r>
            <a:endParaRPr kumimoji="1" lang="ja-JP" altLang="en-US" sz="2400" b="1" spc="300" dirty="0">
              <a:solidFill>
                <a:srgbClr val="7030A0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/>
            </a:endParaRPr>
          </a:p>
        </p:txBody>
      </p: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28"/>
          <a:stretch/>
        </p:blipFill>
        <p:spPr>
          <a:xfrm>
            <a:off x="-1" y="1468909"/>
            <a:ext cx="5927291" cy="7197339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EF4A2A5-E080-21AD-6D27-6077548FCBE8}"/>
              </a:ext>
            </a:extLst>
          </p:cNvPr>
          <p:cNvSpPr txBox="1"/>
          <p:nvPr/>
        </p:nvSpPr>
        <p:spPr>
          <a:xfrm>
            <a:off x="1680184" y="9032247"/>
            <a:ext cx="517114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b="1" i="0" dirty="0">
                <a:solidFill>
                  <a:srgbClr val="212121"/>
                </a:solidFill>
                <a:effectLst/>
                <a:latin typeface="+mn-ea"/>
              </a:rPr>
              <a:t>※7/2</a:t>
            </a:r>
            <a:r>
              <a:rPr lang="ja-JP" altLang="en-US" sz="1400" b="1" i="0" dirty="0">
                <a:solidFill>
                  <a:srgbClr val="212121"/>
                </a:solidFill>
                <a:effectLst/>
                <a:latin typeface="+mn-ea"/>
              </a:rPr>
              <a:t>（日）の配信はございませんのでご了承ください。</a:t>
            </a:r>
            <a:endParaRPr kumimoji="1" lang="en-US" altLang="ja-JP" sz="1400" b="1" spc="300" dirty="0">
              <a:effectLst>
                <a:glow rad="228600">
                  <a:schemeClr val="bg1"/>
                </a:glow>
              </a:effectLst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170252-FDA2-C191-FF3F-96F5B0335F54}"/>
              </a:ext>
            </a:extLst>
          </p:cNvPr>
          <p:cNvSpPr txBox="1"/>
          <p:nvPr/>
        </p:nvSpPr>
        <p:spPr>
          <a:xfrm>
            <a:off x="36497" y="8100062"/>
            <a:ext cx="5057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3399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gency FB" panose="020B0503020202020204" pitchFamily="34" charset="0"/>
                <a:ea typeface="小塚ゴシック Pro H" panose="020B0800000000000000"/>
              </a:rPr>
              <a:t>懐メロプリンス  </a:t>
            </a:r>
            <a:r>
              <a:rPr kumimoji="1" lang="ja-JP" altLang="en-US" sz="4000" b="1" dirty="0">
                <a:solidFill>
                  <a:srgbClr val="FF3399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gency FB" panose="020B0503020202020204" pitchFamily="34" charset="0"/>
                <a:ea typeface="小塚ゴシック Pro H" panose="020B0800000000000000"/>
              </a:rPr>
              <a:t>中田 </a:t>
            </a:r>
            <a:r>
              <a:rPr lang="ja-JP" altLang="en-US" sz="4000" b="1" dirty="0">
                <a:solidFill>
                  <a:srgbClr val="FF3399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gency FB" panose="020B0503020202020204" pitchFamily="34" charset="0"/>
                <a:ea typeface="小塚ゴシック Pro H" panose="020B0800000000000000"/>
              </a:rPr>
              <a:t>亮</a:t>
            </a:r>
            <a:endParaRPr kumimoji="1" lang="ja-JP" altLang="en-US" sz="4000" b="1" dirty="0">
              <a:solidFill>
                <a:srgbClr val="FF3399"/>
              </a:solidFill>
              <a:effectLst>
                <a:glow rad="228600">
                  <a:schemeClr val="bg1">
                    <a:alpha val="80000"/>
                  </a:schemeClr>
                </a:glow>
              </a:effectLst>
              <a:latin typeface="Agency FB" panose="020B0503020202020204" pitchFamily="34" charset="0"/>
              <a:ea typeface="小塚ゴシック Pro H" panose="020B080000000000000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6CF46BC-2628-D530-3FBA-905B971A744B}"/>
              </a:ext>
            </a:extLst>
          </p:cNvPr>
          <p:cNvSpPr txBox="1"/>
          <p:nvPr/>
        </p:nvSpPr>
        <p:spPr>
          <a:xfrm>
            <a:off x="1280305" y="7660372"/>
            <a:ext cx="2569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 spc="300" dirty="0">
                <a:solidFill>
                  <a:schemeClr val="accent2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gency FB" panose="020B0503020202020204" pitchFamily="34" charset="0"/>
                <a:ea typeface="小塚ゴシック Pro H" panose="020B0800000000000000"/>
              </a:rPr>
              <a:t>全日程</a:t>
            </a:r>
            <a:r>
              <a:rPr lang="ja-JP" altLang="en-US" sz="2800" b="1" spc="300" dirty="0">
                <a:solidFill>
                  <a:schemeClr val="accent2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gency FB" panose="020B0503020202020204" pitchFamily="34" charset="0"/>
                <a:ea typeface="小塚ゴシック Pro H" panose="020B0800000000000000"/>
              </a:rPr>
              <a:t>出演！</a:t>
            </a:r>
            <a:endParaRPr kumimoji="1" lang="ja-JP" altLang="en-US" sz="3600" b="1" spc="300" dirty="0">
              <a:solidFill>
                <a:schemeClr val="accent2"/>
              </a:solidFill>
              <a:effectLst>
                <a:glow rad="228600">
                  <a:schemeClr val="bg1">
                    <a:alpha val="80000"/>
                  </a:schemeClr>
                </a:glow>
              </a:effectLst>
              <a:latin typeface="Agency FB" panose="020B0503020202020204" pitchFamily="34" charset="0"/>
              <a:ea typeface="小塚ゴシック Pro H" panose="020B080000000000000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9CE04EB-7AF5-177E-3CA6-E5F3C7008C50}"/>
              </a:ext>
            </a:extLst>
          </p:cNvPr>
          <p:cNvSpPr txBox="1"/>
          <p:nvPr/>
        </p:nvSpPr>
        <p:spPr>
          <a:xfrm>
            <a:off x="4137126" y="6743262"/>
            <a:ext cx="2492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b="1" dirty="0">
                <a:solidFill>
                  <a:srgbClr val="7030A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gency FB" panose="020B0503020202020204" pitchFamily="34" charset="0"/>
                <a:ea typeface="小塚ゴシック Pro H" panose="020B0800000000000000"/>
              </a:rPr>
              <a:t>体操監修</a:t>
            </a:r>
            <a:r>
              <a:rPr lang="en-US" altLang="ja-JP" sz="2000" b="1" dirty="0">
                <a:solidFill>
                  <a:srgbClr val="7030A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gency FB" panose="020B0503020202020204" pitchFamily="34" charset="0"/>
                <a:ea typeface="小塚ゴシック Pro H" panose="020B0800000000000000"/>
              </a:rPr>
              <a:t> </a:t>
            </a:r>
          </a:p>
          <a:p>
            <a:pPr algn="ctr"/>
            <a:r>
              <a:rPr kumimoji="1" lang="ja-JP" altLang="en-US" sz="2000" b="1" dirty="0">
                <a:solidFill>
                  <a:srgbClr val="7030A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gency FB" panose="020B0503020202020204" pitchFamily="34" charset="0"/>
                <a:ea typeface="小塚ゴシック Pro H" panose="020B0800000000000000"/>
              </a:rPr>
              <a:t>ラブリーチャーミー</a:t>
            </a:r>
            <a:endParaRPr kumimoji="1" lang="ja-JP" altLang="en-US" sz="4000" b="1" dirty="0">
              <a:solidFill>
                <a:srgbClr val="7030A0"/>
              </a:solidFill>
              <a:effectLst>
                <a:glow rad="228600">
                  <a:schemeClr val="bg1">
                    <a:alpha val="80000"/>
                  </a:schemeClr>
                </a:glow>
              </a:effectLst>
              <a:latin typeface="Agency FB" panose="020B0503020202020204" pitchFamily="34" charset="0"/>
              <a:ea typeface="小塚ゴシック Pro H" panose="020B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924188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E3A622-1090-4BDA-A6C9-03A7533D7B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1513</TotalTime>
  <Words>42</Words>
  <Application>Microsoft Office PowerPoint</Application>
  <PresentationFormat>A4 210 x 297 mm</PresentationFormat>
  <Paragraphs>16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小塚ゴシック Pro H</vt:lpstr>
      <vt:lpstr>游ゴシック</vt:lpstr>
      <vt:lpstr>Agency FB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52</cp:revision>
  <cp:lastPrinted>2023-04-22T05:57:36Z</cp:lastPrinted>
  <dcterms:created xsi:type="dcterms:W3CDTF">2022-02-20T16:12:08Z</dcterms:created>
  <dcterms:modified xsi:type="dcterms:W3CDTF">2023-06-22T03:10:34Z</dcterms:modified>
</cp:coreProperties>
</file>