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1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FF"/>
    <a:srgbClr val="FF33CC"/>
    <a:srgbClr val="660066"/>
    <a:srgbClr val="FF00FF"/>
    <a:srgbClr val="FA4700"/>
    <a:srgbClr val="FC4810"/>
    <a:srgbClr val="F64C08"/>
    <a:srgbClr val="F64B08"/>
    <a:srgbClr val="F1B0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81" autoAdjust="0"/>
    <p:restoredTop sz="94660"/>
  </p:normalViewPr>
  <p:slideViewPr>
    <p:cSldViewPr snapToGrid="0">
      <p:cViewPr varScale="1">
        <p:scale>
          <a:sx n="71" d="100"/>
          <a:sy n="71" d="100"/>
        </p:scale>
        <p:origin x="34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寺田 勝也" userId="8c59538c-4358-4eb0-84dd-2e7cb114f0dc" providerId="ADAL" clId="{0245CA6D-02EF-4267-9824-A04FE32928A6}"/>
    <pc:docChg chg="modSld">
      <pc:chgData name="寺田 勝也" userId="8c59538c-4358-4eb0-84dd-2e7cb114f0dc" providerId="ADAL" clId="{0245CA6D-02EF-4267-9824-A04FE32928A6}" dt="2023-06-19T07:26:39.456" v="15" actId="20577"/>
      <pc:docMkLst>
        <pc:docMk/>
      </pc:docMkLst>
      <pc:sldChg chg="modSp mod">
        <pc:chgData name="寺田 勝也" userId="8c59538c-4358-4eb0-84dd-2e7cb114f0dc" providerId="ADAL" clId="{0245CA6D-02EF-4267-9824-A04FE32928A6}" dt="2023-06-19T07:26:39.456" v="15" actId="20577"/>
        <pc:sldMkLst>
          <pc:docMk/>
          <pc:sldMk cId="1105704879" sldId="261"/>
        </pc:sldMkLst>
        <pc:spChg chg="mod">
          <ac:chgData name="寺田 勝也" userId="8c59538c-4358-4eb0-84dd-2e7cb114f0dc" providerId="ADAL" clId="{0245CA6D-02EF-4267-9824-A04FE32928A6}" dt="2023-06-19T07:26:39.456" v="15" actId="20577"/>
          <ac:spMkLst>
            <pc:docMk/>
            <pc:sldMk cId="1105704879" sldId="261"/>
            <ac:spMk id="9" creationId="{0A34EF76-264F-41E7-E9DC-EF4FF45495C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2023/6/19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 descr="背景パターン&#10;&#10;自動的に生成された説明">
            <a:extLst>
              <a:ext uri="{FF2B5EF4-FFF2-40B4-BE49-F238E27FC236}">
                <a16:creationId xmlns:a16="http://schemas.microsoft.com/office/drawing/2014/main" id="{F14E6F8C-AAC0-E54C-D2D2-F0FA39F6F6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5" r="39594" b="34631"/>
          <a:stretch/>
        </p:blipFill>
        <p:spPr>
          <a:xfrm>
            <a:off x="-1" y="-1"/>
            <a:ext cx="6864765" cy="8229602"/>
          </a:xfrm>
          <a:prstGeom prst="rect">
            <a:avLst/>
          </a:prstGeom>
        </p:spPr>
      </p:pic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C1F0071C-73E7-F02B-BD02-BDC48FA02565}"/>
              </a:ext>
            </a:extLst>
          </p:cNvPr>
          <p:cNvSpPr/>
          <p:nvPr/>
        </p:nvSpPr>
        <p:spPr>
          <a:xfrm>
            <a:off x="-8226" y="-15434"/>
            <a:ext cx="6881215" cy="822711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421AEB98-3B83-5041-A6B3-A93EECB3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91E5CC4-4738-C550-F74F-E6579652D2AF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CEEAACB9-25D9-1AEF-6544-3F0A95237CB2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E36DABA-1650-818C-CE5F-5566D2EBCE8E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812DAF7-200B-D0AA-90D0-8F86CCD15171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B0F0157-AD71-1871-819A-F4A78372736D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0A34EF76-264F-41E7-E9DC-EF4FF45495C0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8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木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090A324-1106-362E-EFA8-8F8FF77CC5DB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endParaRPr kumimoji="1" lang="ja-JP" altLang="en-US" sz="2708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375CBF42-BB97-8AC3-26DD-0DFA629A4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" name="図 34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44159F35-89BB-23E1-F030-7023E4C24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0609">
            <a:off x="5724099" y="643471"/>
            <a:ext cx="816877" cy="1153237"/>
          </a:xfrm>
          <a:prstGeom prst="rect">
            <a:avLst/>
          </a:prstGeom>
        </p:spPr>
      </p:pic>
      <p:pic>
        <p:nvPicPr>
          <p:cNvPr id="15" name="図 14" descr="カラフルなドレスを着た女の子&#10;&#10;中程度の精度で自動的に生成された説明">
            <a:extLst>
              <a:ext uri="{FF2B5EF4-FFF2-40B4-BE49-F238E27FC236}">
                <a16:creationId xmlns:a16="http://schemas.microsoft.com/office/drawing/2014/main" id="{4A316E0D-0DFD-29AA-FB9E-AF43E3BADD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2" t="13071" r="22153" b="12160"/>
          <a:stretch/>
        </p:blipFill>
        <p:spPr>
          <a:xfrm>
            <a:off x="968527" y="2518611"/>
            <a:ext cx="4603946" cy="4679949"/>
          </a:xfrm>
          <a:prstGeom prst="ellipse">
            <a:avLst/>
          </a:prstGeom>
          <a:effectLst>
            <a:glow rad="228600">
              <a:schemeClr val="bg1">
                <a:alpha val="73000"/>
              </a:schemeClr>
            </a:glow>
            <a:softEdge rad="127000"/>
          </a:effectLst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9B616BBB-498C-13E6-2E3E-E3AF63DF2FEF}"/>
              </a:ext>
            </a:extLst>
          </p:cNvPr>
          <p:cNvGrpSpPr/>
          <p:nvPr/>
        </p:nvGrpSpPr>
        <p:grpSpPr>
          <a:xfrm>
            <a:off x="106445" y="802895"/>
            <a:ext cx="6636884" cy="2074111"/>
            <a:chOff x="-7245573" y="1343770"/>
            <a:chExt cx="6187169" cy="1763560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9F647A81-1A16-E2A7-BF51-BA8C3D425306}"/>
                </a:ext>
              </a:extLst>
            </p:cNvPr>
            <p:cNvSpPr txBox="1"/>
            <p:nvPr/>
          </p:nvSpPr>
          <p:spPr>
            <a:xfrm>
              <a:off x="-7245573" y="1360977"/>
              <a:ext cx="6187169" cy="1729146"/>
            </a:xfrm>
            <a:prstGeom prst="rect">
              <a:avLst/>
            </a:prstGeom>
            <a:noFill/>
            <a:effectLst>
              <a:glow rad="127000">
                <a:srgbClr val="FFFF00"/>
              </a:glow>
            </a:effectLst>
          </p:spPr>
          <p:txBody>
            <a:bodyPr wrap="none" rtlCol="0">
              <a:prstTxWarp prst="textFadeDown">
                <a:avLst>
                  <a:gd name="adj" fmla="val 10033"/>
                </a:avLst>
              </a:prstTxWarp>
              <a:spAutoFit/>
            </a:bodyPr>
            <a:lstStyle/>
            <a:p>
              <a:pPr algn="ctr"/>
              <a:r>
                <a:rPr kumimoji="1" lang="ja-JP" altLang="en-US" sz="4400" dirty="0">
                  <a:solidFill>
                    <a:srgbClr val="FFFF00"/>
                  </a:solidFill>
                  <a:effectLst>
                    <a:glow rad="381000">
                      <a:srgbClr val="FFFF00"/>
                    </a:glo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マジシャンユッキーの</a:t>
              </a:r>
              <a:endParaRPr kumimoji="1" lang="en-US" altLang="ja-JP" sz="4400" dirty="0">
                <a:solidFill>
                  <a:srgbClr val="FFFF00"/>
                </a:solidFill>
                <a:effectLst>
                  <a:glow rad="381000">
                    <a:srgbClr val="FFFF00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/>
              <a:r>
                <a:rPr kumimoji="1" lang="ja-JP" altLang="en-US" sz="9600" dirty="0">
                  <a:solidFill>
                    <a:srgbClr val="FFFF00"/>
                  </a:solidFill>
                  <a:effectLst>
                    <a:glow rad="381000">
                      <a:srgbClr val="FFFF00"/>
                    </a:glo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健康マジック</a:t>
              </a:r>
            </a:p>
          </p:txBody>
        </p: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BE964931-050C-43F6-8CF4-328701EC4202}"/>
                </a:ext>
              </a:extLst>
            </p:cNvPr>
            <p:cNvGrpSpPr/>
            <p:nvPr/>
          </p:nvGrpSpPr>
          <p:grpSpPr>
            <a:xfrm>
              <a:off x="-7245573" y="1343770"/>
              <a:ext cx="6187169" cy="1763560"/>
              <a:chOff x="-7245573" y="1343770"/>
              <a:chExt cx="6187169" cy="1763560"/>
            </a:xfrm>
          </p:grpSpPr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EBEFA11E-95A6-71D5-A4E7-F37127C8E67A}"/>
                  </a:ext>
                </a:extLst>
              </p:cNvPr>
              <p:cNvSpPr txBox="1"/>
              <p:nvPr/>
            </p:nvSpPr>
            <p:spPr>
              <a:xfrm>
                <a:off x="-7245573" y="1360977"/>
                <a:ext cx="6187169" cy="1729146"/>
              </a:xfrm>
              <a:prstGeom prst="rect">
                <a:avLst/>
              </a:prstGeom>
              <a:noFill/>
              <a:effectLst>
                <a:glow rad="127000">
                  <a:srgbClr val="FFFF00"/>
                </a:glow>
              </a:effectLst>
            </p:spPr>
            <p:txBody>
              <a:bodyPr wrap="none" rtlCol="0">
                <a:prstTxWarp prst="textFadeDown">
                  <a:avLst>
                    <a:gd name="adj" fmla="val 10033"/>
                  </a:avLst>
                </a:prstTxWarp>
                <a:spAutoFit/>
              </a:bodyPr>
              <a:lstStyle/>
              <a:p>
                <a:pPr algn="ctr"/>
                <a:r>
                  <a:rPr kumimoji="1" lang="ja-JP" altLang="en-US" sz="4400" dirty="0">
                    <a:solidFill>
                      <a:srgbClr val="FFFF00"/>
                    </a:solidFill>
                    <a:effectLst>
                      <a:glow rad="215900">
                        <a:srgbClr val="FF33CC"/>
                      </a:glo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マジシャンユッキーの</a:t>
                </a:r>
                <a:endParaRPr kumimoji="1" lang="en-US" altLang="ja-JP" sz="4400" dirty="0">
                  <a:solidFill>
                    <a:srgbClr val="FFFF00"/>
                  </a:solidFill>
                  <a:effectLst>
                    <a:glow rad="215900">
                      <a:srgbClr val="FF33CC"/>
                    </a:glo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  <a:p>
                <a:pPr algn="ctr"/>
                <a:r>
                  <a:rPr kumimoji="1" lang="ja-JP" altLang="en-US" sz="9600" dirty="0">
                    <a:solidFill>
                      <a:srgbClr val="FFFF00"/>
                    </a:solidFill>
                    <a:effectLst>
                      <a:glow rad="215900">
                        <a:srgbClr val="FF33CC"/>
                      </a:glo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健康マジック</a:t>
                </a: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49392DF-3BAB-DDFF-7125-CCEA2EDFAD22}"/>
                  </a:ext>
                </a:extLst>
              </p:cNvPr>
              <p:cNvSpPr txBox="1"/>
              <p:nvPr/>
            </p:nvSpPr>
            <p:spPr>
              <a:xfrm>
                <a:off x="-7245573" y="1360977"/>
                <a:ext cx="6187169" cy="1729146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FadeDown">
                  <a:avLst>
                    <a:gd name="adj" fmla="val 10033"/>
                  </a:avLst>
                </a:prstTxWarp>
                <a:spAutoFit/>
              </a:bodyPr>
              <a:lstStyle/>
              <a:p>
                <a:pPr algn="ctr"/>
                <a:r>
                  <a:rPr kumimoji="1" lang="ja-JP" altLang="en-US" sz="4400" dirty="0">
                    <a:solidFill>
                      <a:schemeClr val="bg1"/>
                    </a:solidFill>
                    <a:effectLst>
                      <a:glow rad="127000">
                        <a:schemeClr val="bg1"/>
                      </a:glo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マジシャンユッキーの</a:t>
                </a:r>
                <a:endParaRPr kumimoji="1" lang="en-US" altLang="ja-JP" sz="4400" dirty="0">
                  <a:solidFill>
                    <a:schemeClr val="bg1"/>
                  </a:solidFill>
                  <a:effectLst>
                    <a:glow rad="127000">
                      <a:schemeClr val="bg1"/>
                    </a:glo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  <a:p>
                <a:pPr algn="ctr"/>
                <a:r>
                  <a:rPr kumimoji="1" lang="ja-JP" altLang="en-US" sz="9600" dirty="0">
                    <a:solidFill>
                      <a:schemeClr val="bg1"/>
                    </a:solidFill>
                    <a:effectLst>
                      <a:glow rad="127000">
                        <a:schemeClr val="bg1"/>
                      </a:glo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健康マジック</a:t>
                </a:r>
              </a:p>
            </p:txBody>
          </p:sp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3388C9B-0E6E-0C0E-3841-400CD0933C89}"/>
                  </a:ext>
                </a:extLst>
              </p:cNvPr>
              <p:cNvSpPr txBox="1"/>
              <p:nvPr/>
            </p:nvSpPr>
            <p:spPr>
              <a:xfrm>
                <a:off x="-7245573" y="1343770"/>
                <a:ext cx="6187169" cy="1763560"/>
              </a:xfrm>
              <a:prstGeom prst="rect">
                <a:avLst/>
              </a:prstGeom>
              <a:noFill/>
              <a:effectLst>
                <a:glow rad="241300">
                  <a:schemeClr val="accent1">
                    <a:alpha val="40000"/>
                  </a:schemeClr>
                </a:glow>
              </a:effectLst>
            </p:spPr>
            <p:txBody>
              <a:bodyPr wrap="none" rtlCol="0">
                <a:prstTxWarp prst="textFadeDown">
                  <a:avLst>
                    <a:gd name="adj" fmla="val 10033"/>
                  </a:avLst>
                </a:prstTxWarp>
                <a:spAutoFit/>
              </a:bodyPr>
              <a:lstStyle/>
              <a:p>
                <a:pPr algn="ctr"/>
                <a:r>
                  <a:rPr kumimoji="1" lang="ja-JP" altLang="en-US" sz="4000" dirty="0">
                    <a:solidFill>
                      <a:srgbClr val="C00000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マジシャンユッキーの</a:t>
                </a:r>
                <a:endParaRPr kumimoji="1" lang="en-US" altLang="ja-JP" sz="4000" dirty="0">
                  <a:solidFill>
                    <a:srgbClr val="C00000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  <a:p>
                <a:pPr algn="ctr"/>
                <a:r>
                  <a:rPr kumimoji="1" lang="ja-JP" altLang="en-US" sz="8800" dirty="0">
                    <a:solidFill>
                      <a:srgbClr val="C00000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健康マジック</a:t>
                </a:r>
              </a:p>
            </p:txBody>
          </p:sp>
        </p:grp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03A198-A278-0311-D9B0-688FB1BDCC80}"/>
              </a:ext>
            </a:extLst>
          </p:cNvPr>
          <p:cNvSpPr txBox="1"/>
          <p:nvPr/>
        </p:nvSpPr>
        <p:spPr>
          <a:xfrm>
            <a:off x="14989" y="698647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見て！笑って！考えて！</a:t>
            </a:r>
            <a:endParaRPr kumimoji="1" lang="en-US" altLang="ja-JP" sz="2800" b="1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8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みなさんもマジックにチャレンジ！</a:t>
            </a:r>
          </a:p>
        </p:txBody>
      </p:sp>
    </p:spTree>
    <p:extLst>
      <p:ext uri="{BB962C8B-B14F-4D97-AF65-F5344CB8AC3E}">
        <p14:creationId xmlns:p14="http://schemas.microsoft.com/office/powerpoint/2010/main" val="1105704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2C8188-CE24-4807-81C3-778BE81214B5}">
  <ds:schemaRefs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aa497eed-f72d-442f-adf5-cc88fbf9cce6"/>
    <ds:schemaRef ds:uri="http://schemas.microsoft.com/office/2006/documentManagement/types"/>
    <ds:schemaRef ds:uri="http://schemas.microsoft.com/office/infopath/2007/PartnerControls"/>
    <ds:schemaRef ds:uri="ccc50300-c016-41b3-baf7-1f053ea3de53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E312EFF-2064-42CE-B3E1-F6CD5AD4A5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621AA5-5C1F-4741-A015-AD82842635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1333</TotalTime>
  <Words>46</Words>
  <Application>Microsoft Office PowerPoint</Application>
  <PresentationFormat>A4 210 x 297 mm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HGP創英角ｺﾞｼｯｸUB</vt:lpstr>
      <vt:lpstr>Hiragino Kaku Gothic Pro W3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76</cp:revision>
  <dcterms:created xsi:type="dcterms:W3CDTF">2022-02-20T16:12:08Z</dcterms:created>
  <dcterms:modified xsi:type="dcterms:W3CDTF">2023-06-19T07:26:41Z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