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741" r:id="rId5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BE34C9-B528-4CB3-9009-EBBCF54BB959}" v="286" dt="2023-06-23T09:36:00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2429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09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25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96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21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78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94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2023/6/28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665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2023/6/28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13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2023/6/28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3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29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55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C93AE-2271-4FF2-9989-B99F18C45F26}" type="datetimeFigureOut">
              <a:rPr kumimoji="1" lang="ja-JP" altLang="en-US" smtClean="0"/>
              <a:t>2023/6/28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14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工場, 花, 木, 草 が含まれている画像&#10;&#10;自動的に生成された説明">
            <a:extLst>
              <a:ext uri="{FF2B5EF4-FFF2-40B4-BE49-F238E27FC236}">
                <a16:creationId xmlns:a16="http://schemas.microsoft.com/office/drawing/2014/main" id="{5700C89E-E9E7-5F1B-6034-2838A58DD7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272" r="19745" b="-272"/>
          <a:stretch/>
        </p:blipFill>
        <p:spPr>
          <a:xfrm>
            <a:off x="0" y="-33743"/>
            <a:ext cx="6861656" cy="8413856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42C4B3B1-CC4B-70BC-D2B0-CEB28E3875E4}"/>
              </a:ext>
            </a:extLst>
          </p:cNvPr>
          <p:cNvSpPr/>
          <p:nvPr/>
        </p:nvSpPr>
        <p:spPr>
          <a:xfrm>
            <a:off x="4" y="8444612"/>
            <a:ext cx="6857998" cy="1457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 defTabSz="457189"/>
            <a:r>
              <a:rPr lang="ja-JP" altLang="en-US" sz="2401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オンラインアクティビティ開催日時</a:t>
            </a:r>
            <a:endParaRPr lang="en-US" altLang="ja-JP" sz="2401" b="1" dirty="0">
              <a:ln w="0"/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/>
            <a:r>
              <a:rPr lang="en-US" altLang="ja-JP" sz="3199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3199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3199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3199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3199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lang="ja-JP" altLang="en-US" sz="3199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日（水）</a:t>
            </a:r>
            <a:endParaRPr lang="en-US" altLang="ja-JP" sz="3199" b="1" dirty="0">
              <a:ln w="0"/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/>
            <a:r>
              <a:rPr lang="ja-JP" altLang="en-US" sz="2401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午後</a:t>
            </a:r>
            <a:r>
              <a:rPr lang="en-US" altLang="ja-JP" sz="2401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2401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時～午後</a:t>
            </a:r>
            <a:r>
              <a:rPr lang="en-US" altLang="ja-JP" sz="2401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2401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</a:t>
            </a:r>
            <a:endParaRPr lang="en-US" altLang="zh-TW" sz="2401" b="1" dirty="0">
              <a:ln w="0"/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1" name="Picture 2" descr="コリスライブ | シニア向けオンラインレク">
            <a:extLst>
              <a:ext uri="{FF2B5EF4-FFF2-40B4-BE49-F238E27FC236}">
                <a16:creationId xmlns:a16="http://schemas.microsoft.com/office/drawing/2014/main" id="{DA4A9F7C-0331-C849-CFA5-2606E7699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90" y="9490972"/>
            <a:ext cx="1622413" cy="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 descr="テーブル, 座る, 小さい, ぬいぐるみ が含まれている画像&#10;&#10;自動的に生成された説明">
            <a:extLst>
              <a:ext uri="{FF2B5EF4-FFF2-40B4-BE49-F238E27FC236}">
                <a16:creationId xmlns:a16="http://schemas.microsoft.com/office/drawing/2014/main" id="{6460F5E0-65EF-F9C4-1974-1D52D24EE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969" l="10000" r="95313">
                        <a14:foregroundMark x1="75391" y1="48750" x2="83984" y2="46250"/>
                        <a14:foregroundMark x1="78281" y1="53359" x2="88047" y2="52969"/>
                        <a14:foregroundMark x1="88047" y1="52969" x2="95234" y2="55156"/>
                        <a14:foregroundMark x1="95234" y1="55156" x2="95313" y2="56172"/>
                        <a14:foregroundMark x1="33516" y1="58594" x2="25938" y2="71250"/>
                        <a14:foregroundMark x1="45859" y1="65625" x2="47500" y2="64297"/>
                        <a14:foregroundMark x1="42969" y1="70547" x2="50234" y2="72891"/>
                        <a14:foregroundMark x1="50234" y1="72891" x2="39609" y2="72734"/>
                        <a14:foregroundMark x1="47891" y1="68359" x2="53359" y2="75547"/>
                        <a14:foregroundMark x1="53359" y1="75547" x2="49297" y2="67344"/>
                        <a14:foregroundMark x1="49297" y1="67344" x2="48750" y2="67031"/>
                        <a14:foregroundMark x1="38281" y1="86094" x2="36875" y2="90469"/>
                        <a14:foregroundMark x1="58203" y1="85703" x2="58203" y2="89766"/>
                        <a14:foregroundMark x1="59844" y1="71875" x2="66406" y2="72891"/>
                        <a14:foregroundMark x1="58828" y1="85547" x2="58672" y2="89766"/>
                        <a14:foregroundMark x1="59297" y1="86484" x2="56875" y2="91875"/>
                        <a14:foregroundMark x1="59609" y1="87031" x2="56094" y2="88438"/>
                        <a14:foregroundMark x1="55703" y1="90078" x2="60000" y2="87969"/>
                        <a14:foregroundMark x1="55703" y1="89063" x2="61328" y2="88125"/>
                        <a14:foregroundMark x1="37188" y1="88203" x2="38125" y2="88906"/>
                        <a14:foregroundMark x1="37109" y1="88125" x2="39531" y2="9296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044" b="6234"/>
          <a:stretch/>
        </p:blipFill>
        <p:spPr>
          <a:xfrm>
            <a:off x="-812923" y="3305041"/>
            <a:ext cx="7670923" cy="4964782"/>
          </a:xfrm>
          <a:prstGeom prst="rect">
            <a:avLst/>
          </a:prstGeom>
        </p:spPr>
      </p:pic>
      <p:pic>
        <p:nvPicPr>
          <p:cNvPr id="9" name="図 8" descr="屋内, テーブル, 座る, 小さい が含まれている画像&#10;&#10;自動的に生成された説明">
            <a:extLst>
              <a:ext uri="{FF2B5EF4-FFF2-40B4-BE49-F238E27FC236}">
                <a16:creationId xmlns:a16="http://schemas.microsoft.com/office/drawing/2014/main" id="{50D42D40-0DD4-B70A-51DD-F02149DC44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016" l="0" r="91250">
                        <a14:foregroundMark x1="71250" y1="53828" x2="62891" y2="62500"/>
                        <a14:foregroundMark x1="62891" y1="62500" x2="71094" y2="65391"/>
                        <a14:foregroundMark x1="71094" y1="65391" x2="74531" y2="53828"/>
                        <a14:foregroundMark x1="74531" y1="53828" x2="65469" y2="53828"/>
                        <a14:foregroundMark x1="77500" y1="66016" x2="77500" y2="66016"/>
                        <a14:foregroundMark x1="79297" y1="64219" x2="75938" y2="65156"/>
                        <a14:foregroundMark x1="48828" y1="53594" x2="54844" y2="59922"/>
                        <a14:foregroundMark x1="54844" y1="59922" x2="52734" y2="73672"/>
                        <a14:foregroundMark x1="52734" y1="73672" x2="45703" y2="78125"/>
                        <a14:foregroundMark x1="45703" y1="78125" x2="60391" y2="64219"/>
                        <a14:foregroundMark x1="30859" y1="66484" x2="29922" y2="71328"/>
                        <a14:foregroundMark x1="19922" y1="66953" x2="29063" y2="75156"/>
                        <a14:foregroundMark x1="36797" y1="82500" x2="38359" y2="79844"/>
                        <a14:foregroundMark x1="71719" y1="81797" x2="71250" y2="81172"/>
                        <a14:foregroundMark x1="34609" y1="80703" x2="42422" y2="87656"/>
                        <a14:foregroundMark x1="42422" y1="87656" x2="42344" y2="82500"/>
                        <a14:foregroundMark x1="71953" y1="80469" x2="66875" y2="87813"/>
                        <a14:foregroundMark x1="66875" y1="87813" x2="62344" y2="86250"/>
                        <a14:foregroundMark x1="23047" y1="38672" x2="8125" y2="38672"/>
                        <a14:foregroundMark x1="8125" y1="38672" x2="391" y2="43203"/>
                        <a14:foregroundMark x1="3935" y1="44701" x2="5938" y2="45547"/>
                        <a14:foregroundMark x1="391" y1="43203" x2="3612" y2="44564"/>
                        <a14:foregroundMark x1="20859" y1="37344" x2="11719" y2="33984"/>
                        <a14:foregroundMark x1="11719" y1="33984" x2="938" y2="43828"/>
                        <a14:foregroundMark x1="530" y1="44846" x2="156" y2="45781"/>
                        <a14:foregroundMark x1="938" y1="43828" x2="597" y2="44679"/>
                        <a14:foregroundMark x1="2878" y1="32196" x2="2188" y2="32031"/>
                        <a14:foregroundMark x1="22813" y1="36953" x2="6771" y2="33125"/>
                        <a14:foregroundMark x1="2188" y1="32031" x2="2188" y2="32031"/>
                        <a14:foregroundMark x1="12578" y1="34063" x2="22109" y2="31250"/>
                        <a14:foregroundMark x1="22109" y1="31250" x2="25469" y2="33750"/>
                        <a14:foregroundMark x1="16563" y1="31406" x2="25234" y2="30859"/>
                        <a14:foregroundMark x1="25234" y1="30859" x2="25703" y2="31563"/>
                        <a14:foregroundMark x1="7031" y1="43203" x2="10625" y2="54766"/>
                        <a14:foregroundMark x1="12344" y1="40703" x2="12969" y2="58125"/>
                        <a14:foregroundMark x1="7813" y1="41797" x2="4375" y2="49688"/>
                        <a14:foregroundMark x1="4375" y1="49688" x2="4141" y2="51484"/>
                        <a14:foregroundMark x1="5781" y1="42266" x2="2266" y2="50078"/>
                        <a14:foregroundMark x1="2266" y1="50078" x2="2266" y2="50156"/>
                        <a14:foregroundMark x1="7344" y1="31563" x2="13750" y2="36406"/>
                        <a14:foregroundMark x1="13750" y1="36406" x2="13750" y2="36406"/>
                        <a14:foregroundMark x1="16250" y1="28984" x2="20156" y2="31719"/>
                        <a14:foregroundMark x1="20391" y1="29766" x2="27578" y2="32500"/>
                        <a14:foregroundMark x1="27578" y1="32500" x2="27891" y2="32969"/>
                        <a14:foregroundMark x1="2344" y1="46406" x2="8672" y2="40859"/>
                        <a14:foregroundMark x1="36250" y1="81250" x2="42031" y2="84219"/>
                        <a14:foregroundMark x1="35469" y1="82891" x2="39453" y2="87344"/>
                        <a14:foregroundMark x1="36563" y1="83516" x2="38359" y2="88984"/>
                        <a14:foregroundMark x1="34453" y1="83516" x2="37891" y2="88047"/>
                        <a14:foregroundMark x1="33984" y1="82813" x2="38828" y2="87891"/>
                        <a14:foregroundMark x1="35078" y1="84063" x2="37031" y2="87422"/>
                        <a14:foregroundMark x1="33359" y1="83438" x2="39297" y2="88438"/>
                        <a14:foregroundMark x1="39297" y1="88438" x2="39297" y2="88438"/>
                        <a14:foregroundMark x1="35156" y1="84219" x2="39844" y2="87969"/>
                        <a14:foregroundMark x1="71094" y1="80938" x2="67578" y2="87109"/>
                        <a14:foregroundMark x1="67578" y1="87109" x2="66719" y2="91016"/>
                        <a14:foregroundMark x1="72344" y1="81328" x2="68750" y2="87344"/>
                        <a14:foregroundMark x1="68750" y1="87344" x2="67578" y2="87813"/>
                        <a14:foregroundMark x1="72266" y1="82188" x2="71484" y2="86797"/>
                        <a14:foregroundMark x1="65156" y1="85938" x2="78125" y2="84453"/>
                        <a14:foregroundMark x1="89922" y1="47422" x2="91062" y2="64991"/>
                        <a14:backgroundMark x1="3594" y1="35625" x2="3594" y2="35625"/>
                        <a14:backgroundMark x1="8701" y1="30540" x2="9063" y2="30234"/>
                        <a14:backgroundMark x1="1016" y1="37031" x2="6141" y2="32702"/>
                        <a14:backgroundMark x1="1094" y1="34063" x2="7422" y2="31641"/>
                        <a14:backgroundMark x1="2782" y1="50297" x2="3359" y2="56563"/>
                        <a14:backgroundMark x1="2266" y1="44688" x2="2338" y2="45471"/>
                        <a14:backgroundMark x1="3359" y1="56563" x2="3438" y2="56563"/>
                        <a14:backgroundMark x1="91563" y1="65078" x2="90547" y2="7085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861"/>
          <a:stretch/>
        </p:blipFill>
        <p:spPr>
          <a:xfrm>
            <a:off x="3022538" y="-379751"/>
            <a:ext cx="3524962" cy="2930615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2509D50-ED9A-3E14-8A90-73F01681F7CA}"/>
              </a:ext>
            </a:extLst>
          </p:cNvPr>
          <p:cNvGrpSpPr/>
          <p:nvPr/>
        </p:nvGrpSpPr>
        <p:grpSpPr>
          <a:xfrm>
            <a:off x="475551" y="2087540"/>
            <a:ext cx="6529922" cy="2174324"/>
            <a:chOff x="384111" y="2029342"/>
            <a:chExt cx="6529922" cy="2174324"/>
          </a:xfrm>
        </p:grpSpPr>
        <p:pic>
          <p:nvPicPr>
            <p:cNvPr id="7" name="図 6" descr="寿司の絵&#10;&#10;中程度の精度で自動的に生成された説明">
              <a:extLst>
                <a:ext uri="{FF2B5EF4-FFF2-40B4-BE49-F238E27FC236}">
                  <a16:creationId xmlns:a16="http://schemas.microsoft.com/office/drawing/2014/main" id="{63DF341C-C0B2-D994-EF5E-91757D87C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90" r="75571"/>
            <a:stretch/>
          </p:blipFill>
          <p:spPr>
            <a:xfrm>
              <a:off x="4742892" y="2696750"/>
              <a:ext cx="1632880" cy="1506916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C53B8CF-7A8F-DD67-D45E-EFA6B94BD440}"/>
                </a:ext>
              </a:extLst>
            </p:cNvPr>
            <p:cNvSpPr txBox="1"/>
            <p:nvPr/>
          </p:nvSpPr>
          <p:spPr>
            <a:xfrm>
              <a:off x="385860" y="2029342"/>
              <a:ext cx="6528173" cy="200054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kumimoji="1" lang="ja-JP" altLang="en-US" sz="6000" b="1" dirty="0">
                  <a:ln w="9525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お月見</a:t>
              </a:r>
              <a:endParaRPr kumimoji="1" lang="en-US" altLang="ja-JP" sz="6000" b="1" dirty="0">
                <a:ln w="952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  <a:p>
              <a:r>
                <a:rPr kumimoji="1" lang="ja-JP" altLang="en-US" sz="6000" b="1" dirty="0">
                  <a:ln w="9525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アレンジメント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B39247D-6B5A-5754-BB6F-AE8044084D43}"/>
                </a:ext>
              </a:extLst>
            </p:cNvPr>
            <p:cNvSpPr txBox="1"/>
            <p:nvPr/>
          </p:nvSpPr>
          <p:spPr>
            <a:xfrm>
              <a:off x="384111" y="2033884"/>
              <a:ext cx="5643385" cy="193899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kumimoji="1" lang="ja-JP" altLang="en-US" sz="6000" b="1" dirty="0">
                  <a:ln w="28575">
                    <a:solidFill>
                      <a:schemeClr val="tx1"/>
                    </a:solidFill>
                  </a:ln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お月見</a:t>
              </a:r>
              <a:endParaRPr kumimoji="1" lang="en-US" altLang="ja-JP" sz="6000" b="1" dirty="0">
                <a:ln w="28575">
                  <a:solidFill>
                    <a:schemeClr val="tx1"/>
                  </a:solidFill>
                </a:ln>
                <a:latin typeface="BIZ UD明朝 Medium" panose="02020500000000000000" pitchFamily="17" charset="-128"/>
                <a:ea typeface="BIZ UD明朝 Medium" panose="02020500000000000000" pitchFamily="17" charset="-128"/>
              </a:endParaRPr>
            </a:p>
            <a:p>
              <a:r>
                <a:rPr kumimoji="1" lang="ja-JP" altLang="en-US" sz="6000" b="1" dirty="0">
                  <a:ln w="28575">
                    <a:solidFill>
                      <a:schemeClr val="tx1"/>
                    </a:solidFill>
                  </a:ln>
                  <a:latin typeface="BIZ UD明朝 Medium" panose="02020500000000000000" pitchFamily="17" charset="-128"/>
                  <a:ea typeface="BIZ UD明朝 Medium" panose="02020500000000000000" pitchFamily="17" charset="-128"/>
                </a:rPr>
                <a:t>アレンジメント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34183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9D793BC8-DEA3-4FBC-991D-E7366796CE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92FD7C-6AF1-4C7A-8CF5-6C8B742AC7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7DF93C-1413-4AC2-A9BB-57D90378AF40}">
  <ds:schemaRefs>
    <ds:schemaRef ds:uri="http://schemas.microsoft.com/office/2006/metadata/properties"/>
    <ds:schemaRef ds:uri="ccc50300-c016-41b3-baf7-1f053ea3de53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aa497eed-f72d-442f-adf5-cc88fbf9cce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23</Words>
  <Application>Microsoft Office PowerPoint</Application>
  <PresentationFormat>A4 210 x 297 mm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UD明朝 Medium</vt:lpstr>
      <vt:lpstr>HG丸ｺﾞｼｯｸM-PRO</vt:lpstr>
      <vt:lpstr>Arial</vt:lpstr>
      <vt:lpstr>Calibri</vt:lpstr>
      <vt:lpstr>Calibri Light</vt:lpstr>
      <vt:lpstr>1_Office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藤田 英里沙</dc:creator>
  <cp:lastModifiedBy>藤田 英里沙</cp:lastModifiedBy>
  <cp:revision>4</cp:revision>
  <dcterms:created xsi:type="dcterms:W3CDTF">2023-05-22T12:58:23Z</dcterms:created>
  <dcterms:modified xsi:type="dcterms:W3CDTF">2023-06-28T03:53:11Z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