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71" r:id="rId2"/>
  </p:sldIdLst>
  <p:sldSz cx="7556500" cy="10693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齋藤 芙美" initials="齋藤" lastIdx="1" clrIdx="0">
    <p:extLst>
      <p:ext uri="{19B8F6BF-5375-455C-9EA6-DF929625EA0E}">
        <p15:presenceInfo xmlns:p15="http://schemas.microsoft.com/office/powerpoint/2012/main" userId="S-1-5-21-3580068840-1394931835-201921230-16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5C0"/>
    <a:srgbClr val="FEF1C6"/>
    <a:srgbClr val="FEE8A0"/>
    <a:srgbClr val="D5A303"/>
    <a:srgbClr val="F2D9A0"/>
    <a:srgbClr val="EDCB7F"/>
    <a:srgbClr val="E4AF3C"/>
    <a:srgbClr val="634C01"/>
    <a:srgbClr val="58585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608" autoAdjust="0"/>
    <p:restoredTop sz="94689" autoAdjust="0"/>
  </p:normalViewPr>
  <p:slideViewPr>
    <p:cSldViewPr snapToGrid="0">
      <p:cViewPr varScale="1">
        <p:scale>
          <a:sx n="44" d="100"/>
          <a:sy n="44" d="100"/>
        </p:scale>
        <p:origin x="869" y="7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D714A-35F6-4EF2-8371-589994DBA61E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0F286F-2F69-448F-B16D-95F8927B359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4526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738" y="1750055"/>
            <a:ext cx="6423025" cy="3722887"/>
          </a:xfrm>
        </p:spPr>
        <p:txBody>
          <a:bodyPr anchor="b"/>
          <a:lstStyle>
            <a:lvl1pPr algn="ctr"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563" y="5616511"/>
            <a:ext cx="5667375" cy="2581762"/>
          </a:xfrm>
        </p:spPr>
        <p:txBody>
          <a:bodyPr/>
          <a:lstStyle>
            <a:lvl1pPr marL="0" indent="0" algn="ctr">
              <a:buNone/>
              <a:defRPr sz="1983"/>
            </a:lvl1pPr>
            <a:lvl2pPr marL="377830" indent="0" algn="ctr">
              <a:buNone/>
              <a:defRPr sz="1653"/>
            </a:lvl2pPr>
            <a:lvl3pPr marL="755660" indent="0" algn="ctr">
              <a:buNone/>
              <a:defRPr sz="1488"/>
            </a:lvl3pPr>
            <a:lvl4pPr marL="1133490" indent="0" algn="ctr">
              <a:buNone/>
              <a:defRPr sz="1322"/>
            </a:lvl4pPr>
            <a:lvl5pPr marL="1511320" indent="0" algn="ctr">
              <a:buNone/>
              <a:defRPr sz="1322"/>
            </a:lvl5pPr>
            <a:lvl6pPr marL="1889150" indent="0" algn="ctr">
              <a:buNone/>
              <a:defRPr sz="1322"/>
            </a:lvl6pPr>
            <a:lvl7pPr marL="2266980" indent="0" algn="ctr">
              <a:buNone/>
              <a:defRPr sz="1322"/>
            </a:lvl7pPr>
            <a:lvl8pPr marL="2644811" indent="0" algn="ctr">
              <a:buNone/>
              <a:defRPr sz="1322"/>
            </a:lvl8pPr>
            <a:lvl9pPr marL="3022641" indent="0" algn="ctr">
              <a:buNone/>
              <a:defRPr sz="1322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0407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497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7621" y="569325"/>
            <a:ext cx="1629370" cy="9062162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510" y="569325"/>
            <a:ext cx="4793655" cy="9062162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4001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504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574" y="2665927"/>
            <a:ext cx="6517481" cy="4448157"/>
          </a:xfrm>
        </p:spPr>
        <p:txBody>
          <a:bodyPr anchor="b"/>
          <a:lstStyle>
            <a:lvl1pPr>
              <a:defRPr sz="495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574" y="7156165"/>
            <a:ext cx="6517481" cy="2339180"/>
          </a:xfrm>
        </p:spPr>
        <p:txBody>
          <a:bodyPr/>
          <a:lstStyle>
            <a:lvl1pPr marL="0" indent="0">
              <a:buNone/>
              <a:defRPr sz="1983">
                <a:solidFill>
                  <a:schemeClr val="tx1"/>
                </a:solidFill>
              </a:defRPr>
            </a:lvl1pPr>
            <a:lvl2pPr marL="377830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66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49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4pPr>
            <a:lvl5pPr marL="151132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5pPr>
            <a:lvl6pPr marL="188915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6pPr>
            <a:lvl7pPr marL="2266980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7pPr>
            <a:lvl8pPr marL="264481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8pPr>
            <a:lvl9pPr marL="3022641" indent="0">
              <a:buNone/>
              <a:defRPr sz="13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965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509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5478" y="2846623"/>
            <a:ext cx="3211513" cy="678486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618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569327"/>
            <a:ext cx="6517481" cy="2066896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495" y="2621369"/>
            <a:ext cx="3196753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495" y="3906061"/>
            <a:ext cx="3196753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5478" y="2621369"/>
            <a:ext cx="3212497" cy="1284692"/>
          </a:xfrm>
        </p:spPr>
        <p:txBody>
          <a:bodyPr anchor="b"/>
          <a:lstStyle>
            <a:lvl1pPr marL="0" indent="0">
              <a:buNone/>
              <a:defRPr sz="1983" b="1"/>
            </a:lvl1pPr>
            <a:lvl2pPr marL="377830" indent="0">
              <a:buNone/>
              <a:defRPr sz="1653" b="1"/>
            </a:lvl2pPr>
            <a:lvl3pPr marL="755660" indent="0">
              <a:buNone/>
              <a:defRPr sz="1488" b="1"/>
            </a:lvl3pPr>
            <a:lvl4pPr marL="1133490" indent="0">
              <a:buNone/>
              <a:defRPr sz="1322" b="1"/>
            </a:lvl4pPr>
            <a:lvl5pPr marL="1511320" indent="0">
              <a:buNone/>
              <a:defRPr sz="1322" b="1"/>
            </a:lvl5pPr>
            <a:lvl6pPr marL="1889150" indent="0">
              <a:buNone/>
              <a:defRPr sz="1322" b="1"/>
            </a:lvl6pPr>
            <a:lvl7pPr marL="2266980" indent="0">
              <a:buNone/>
              <a:defRPr sz="1322" b="1"/>
            </a:lvl7pPr>
            <a:lvl8pPr marL="2644811" indent="0">
              <a:buNone/>
              <a:defRPr sz="1322" b="1"/>
            </a:lvl8pPr>
            <a:lvl9pPr marL="3022641" indent="0">
              <a:buNone/>
              <a:defRPr sz="1322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5478" y="3906061"/>
            <a:ext cx="3212497" cy="574522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2411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4743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2520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2497" y="1539654"/>
            <a:ext cx="3825478" cy="7599245"/>
          </a:xfrm>
        </p:spPr>
        <p:txBody>
          <a:bodyPr/>
          <a:lstStyle>
            <a:lvl1pPr>
              <a:defRPr sz="2644"/>
            </a:lvl1pPr>
            <a:lvl2pPr>
              <a:defRPr sz="2314"/>
            </a:lvl2pPr>
            <a:lvl3pPr>
              <a:defRPr sz="1983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69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494" y="712893"/>
            <a:ext cx="2437168" cy="2495127"/>
          </a:xfrm>
        </p:spPr>
        <p:txBody>
          <a:bodyPr anchor="b"/>
          <a:lstStyle>
            <a:lvl1pPr>
              <a:defRPr sz="264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2497" y="1539654"/>
            <a:ext cx="3825478" cy="7599245"/>
          </a:xfrm>
        </p:spPr>
        <p:txBody>
          <a:bodyPr anchor="t"/>
          <a:lstStyle>
            <a:lvl1pPr marL="0" indent="0">
              <a:buNone/>
              <a:defRPr sz="2644"/>
            </a:lvl1pPr>
            <a:lvl2pPr marL="377830" indent="0">
              <a:buNone/>
              <a:defRPr sz="2314"/>
            </a:lvl2pPr>
            <a:lvl3pPr marL="755660" indent="0">
              <a:buNone/>
              <a:defRPr sz="1983"/>
            </a:lvl3pPr>
            <a:lvl4pPr marL="1133490" indent="0">
              <a:buNone/>
              <a:defRPr sz="1653"/>
            </a:lvl4pPr>
            <a:lvl5pPr marL="1511320" indent="0">
              <a:buNone/>
              <a:defRPr sz="1653"/>
            </a:lvl5pPr>
            <a:lvl6pPr marL="1889150" indent="0">
              <a:buNone/>
              <a:defRPr sz="1653"/>
            </a:lvl6pPr>
            <a:lvl7pPr marL="2266980" indent="0">
              <a:buNone/>
              <a:defRPr sz="1653"/>
            </a:lvl7pPr>
            <a:lvl8pPr marL="2644811" indent="0">
              <a:buNone/>
              <a:defRPr sz="1653"/>
            </a:lvl8pPr>
            <a:lvl9pPr marL="3022641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494" y="3208020"/>
            <a:ext cx="2437168" cy="5943254"/>
          </a:xfrm>
        </p:spPr>
        <p:txBody>
          <a:bodyPr/>
          <a:lstStyle>
            <a:lvl1pPr marL="0" indent="0">
              <a:buNone/>
              <a:defRPr sz="1322"/>
            </a:lvl1pPr>
            <a:lvl2pPr marL="377830" indent="0">
              <a:buNone/>
              <a:defRPr sz="1157"/>
            </a:lvl2pPr>
            <a:lvl3pPr marL="755660" indent="0">
              <a:buNone/>
              <a:defRPr sz="992"/>
            </a:lvl3pPr>
            <a:lvl4pPr marL="1133490" indent="0">
              <a:buNone/>
              <a:defRPr sz="826"/>
            </a:lvl4pPr>
            <a:lvl5pPr marL="1511320" indent="0">
              <a:buNone/>
              <a:defRPr sz="826"/>
            </a:lvl5pPr>
            <a:lvl6pPr marL="1889150" indent="0">
              <a:buNone/>
              <a:defRPr sz="826"/>
            </a:lvl6pPr>
            <a:lvl7pPr marL="2266980" indent="0">
              <a:buNone/>
              <a:defRPr sz="826"/>
            </a:lvl7pPr>
            <a:lvl8pPr marL="2644811" indent="0">
              <a:buNone/>
              <a:defRPr sz="826"/>
            </a:lvl8pPr>
            <a:lvl9pPr marL="3022641" indent="0">
              <a:buNone/>
              <a:defRPr sz="826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90C6-0FD7-4B03-B7D3-8E217C5758B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0542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510" y="569327"/>
            <a:ext cx="6517481" cy="20668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510" y="2846623"/>
            <a:ext cx="6517481" cy="67848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509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90C6-0FD7-4B03-B7D3-8E217C5758B0}" type="datetimeFigureOut">
              <a:rPr kumimoji="1" lang="ja-JP" altLang="en-US" smtClean="0"/>
              <a:t>2023/6/26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3091" y="9911200"/>
            <a:ext cx="2550319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6778" y="9911200"/>
            <a:ext cx="1700213" cy="569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1CEA0-DBDF-42E3-B690-ED6E6A9A3D4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77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660" rtl="0" eaLnBrk="1" latinLnBrk="0" hangingPunct="1">
        <a:lnSpc>
          <a:spcPct val="90000"/>
        </a:lnSpc>
        <a:spcBef>
          <a:spcPct val="0"/>
        </a:spcBef>
        <a:buNone/>
        <a:defRPr kumimoji="1" sz="36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15" indent="-188915" algn="l" defTabSz="755660" rtl="0" eaLnBrk="1" latinLnBrk="0" hangingPunct="1">
        <a:lnSpc>
          <a:spcPct val="90000"/>
        </a:lnSpc>
        <a:spcBef>
          <a:spcPts val="826"/>
        </a:spcBef>
        <a:buFont typeface="Arial" panose="020B0604020202020204" pitchFamily="34" charset="0"/>
        <a:buChar char="•"/>
        <a:defRPr kumimoji="1" sz="2314" kern="1200">
          <a:solidFill>
            <a:schemeClr val="tx1"/>
          </a:solidFill>
          <a:latin typeface="+mn-lt"/>
          <a:ea typeface="+mn-ea"/>
          <a:cs typeface="+mn-cs"/>
        </a:defRPr>
      </a:lvl1pPr>
      <a:lvl2pPr marL="56674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3" kern="1200">
          <a:solidFill>
            <a:schemeClr val="tx1"/>
          </a:solidFill>
          <a:latin typeface="+mn-lt"/>
          <a:ea typeface="+mn-ea"/>
          <a:cs typeface="+mn-cs"/>
        </a:defRPr>
      </a:lvl2pPr>
      <a:lvl3pPr marL="94457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40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23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065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589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372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1556" indent="-188915" algn="l" defTabSz="755660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83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66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49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32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15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6980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481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2641" algn="l" defTabSz="755660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4863C65F-4F75-9F31-9D53-FDC5E0532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25"/>
            <a:ext cx="7556500" cy="10686150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9204959B-ECF5-6C40-3D49-2E545F456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17" b="94579" l="9961" r="89893">
                        <a14:foregroundMark x1="26563" y1="32894" x2="31348" y2="32015"/>
                        <a14:foregroundMark x1="36240" y1="39852" x2="36670" y2="40147"/>
                        <a14:foregroundMark x1="34961" y1="38974" x2="36203" y2="39826"/>
                        <a14:foregroundMark x1="36768" y1="36923" x2="37256" y2="39927"/>
                        <a14:foregroundMark x1="37598" y1="36703" x2="38631" y2="39030"/>
                        <a14:foregroundMark x1="37325" y1="36660" x2="38721" y2="37802"/>
                        <a14:foregroundMark x1="36572" y1="36044" x2="37044" y2="36430"/>
                        <a14:foregroundMark x1="38319" y1="36740" x2="38871" y2="37276"/>
                        <a14:foregroundMark x1="36927" y1="35388" x2="38185" y2="36610"/>
                        <a14:foregroundMark x1="29199" y1="30256" x2="30762" y2="32894"/>
                        <a14:foregroundMark x1="37598" y1="58095" x2="38037" y2="58681"/>
                        <a14:foregroundMark x1="43652" y1="91209" x2="45947" y2="91795"/>
                        <a14:foregroundMark x1="17822" y1="93333" x2="21143" y2="89890"/>
                        <a14:foregroundMark x1="17725" y1="94579" x2="19629" y2="94139"/>
                        <a14:foregroundMark x1="39160" y1="38608" x2="39160" y2="38315"/>
                        <a14:foregroundMark x1="39355" y1="37509" x2="39209" y2="38022"/>
                        <a14:foregroundMark x1="37939" y1="35751" x2="37842" y2="35678"/>
                        <a14:foregroundMark x1="38574" y1="36703" x2="38623" y2="36630"/>
                        <a14:backgroundMark x1="35938" y1="38608" x2="35693" y2="37729"/>
                        <a14:backgroundMark x1="37305" y1="36923" x2="37305" y2="35531"/>
                        <a14:backgroundMark x1="37109" y1="37656" x2="37207" y2="35678"/>
                        <a14:backgroundMark x1="38256" y1="36718" x2="38477" y2="36117"/>
                        <a14:backgroundMark x1="37939" y1="37582" x2="38217" y2="36824"/>
                        <a14:backgroundMark x1="38964" y1="37390" x2="39209" y2="36777"/>
                        <a14:backgroundMark x1="38623" y1="38242" x2="38923" y2="37492"/>
                        <a14:backgroundMark x1="37158" y1="35531" x2="37158" y2="35311"/>
                        <a14:backgroundMark x1="51563" y1="49597" x2="51563" y2="49597"/>
                        <a14:backgroundMark x1="51074" y1="55678" x2="51074" y2="556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24" y="-2581831"/>
            <a:ext cx="14107796" cy="9402901"/>
          </a:xfrm>
          <a:prstGeom prst="rect">
            <a:avLst/>
          </a:prstGeom>
        </p:spPr>
      </p:pic>
      <p:pic>
        <p:nvPicPr>
          <p:cNvPr id="70" name="図 69">
            <a:extLst>
              <a:ext uri="{FF2B5EF4-FFF2-40B4-BE49-F238E27FC236}">
                <a16:creationId xmlns:a16="http://schemas.microsoft.com/office/drawing/2014/main" id="{BF7A4063-AA9C-0E50-87CB-6201DFB53E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6832" y="2521197"/>
            <a:ext cx="7800363" cy="11703402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02A6A44-FD53-0AD9-5065-72B36C5FA55A}"/>
              </a:ext>
            </a:extLst>
          </p:cNvPr>
          <p:cNvGrpSpPr/>
          <p:nvPr/>
        </p:nvGrpSpPr>
        <p:grpSpPr>
          <a:xfrm>
            <a:off x="307867" y="4176170"/>
            <a:ext cx="7013065" cy="1987379"/>
            <a:chOff x="-6047669" y="7641329"/>
            <a:chExt cx="5054408" cy="1306431"/>
          </a:xfrm>
        </p:grpSpPr>
        <p:sp>
          <p:nvSpPr>
            <p:cNvPr id="17" name="TextBox 27">
              <a:extLst>
                <a:ext uri="{FF2B5EF4-FFF2-40B4-BE49-F238E27FC236}">
                  <a16:creationId xmlns:a16="http://schemas.microsoft.com/office/drawing/2014/main" id="{653F27EA-3FC5-EE83-C310-1D9EF97F1DEC}"/>
                </a:ext>
              </a:extLst>
            </p:cNvPr>
            <p:cNvSpPr txBox="1"/>
            <p:nvPr/>
          </p:nvSpPr>
          <p:spPr>
            <a:xfrm>
              <a:off x="-3868662" y="8169421"/>
              <a:ext cx="2875401" cy="3056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59"/>
                </a:lnSpc>
              </a:pP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</a:effectLst>
                  <a:ea typeface="Noto Sans Regular Bold"/>
                </a:rPr>
                <a:t>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月    </a:t>
              </a:r>
              <a:r>
                <a:rPr lang="ja-JP" alt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  　    </a:t>
              </a:r>
              <a:r>
                <a:rPr lang="en-US" sz="4400" b="1" spc="-148" dirty="0">
                  <a:solidFill>
                    <a:schemeClr val="bg1"/>
                  </a:solidFill>
                  <a:effectLst>
                    <a:glow rad="139700">
                      <a:schemeClr val="tx1">
                        <a:lumMod val="95000"/>
                        <a:lumOff val="5000"/>
                        <a:alpha val="90000"/>
                      </a:scheme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Noto Sans Regular Bold"/>
                </a:rPr>
                <a:t>日     </a:t>
              </a: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1137115F-78D7-3580-6715-79ED1CA2351B}"/>
                </a:ext>
              </a:extLst>
            </p:cNvPr>
            <p:cNvSpPr/>
            <p:nvPr/>
          </p:nvSpPr>
          <p:spPr>
            <a:xfrm>
              <a:off x="-1695055" y="7914679"/>
              <a:ext cx="630480" cy="575062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865474"/>
            </a:solidFill>
          </p:spPr>
          <p:txBody>
            <a:bodyPr/>
            <a:lstStyle/>
            <a:p>
              <a:endParaRPr lang="ja-JP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2" name="TextBox 23">
              <a:extLst>
                <a:ext uri="{FF2B5EF4-FFF2-40B4-BE49-F238E27FC236}">
                  <a16:creationId xmlns:a16="http://schemas.microsoft.com/office/drawing/2014/main" id="{C5FF7AD3-1FF1-7970-2186-5C240C6C6D83}"/>
                </a:ext>
              </a:extLst>
            </p:cNvPr>
            <p:cNvSpPr txBox="1"/>
            <p:nvPr/>
          </p:nvSpPr>
          <p:spPr>
            <a:xfrm>
              <a:off x="-1683260" y="8225789"/>
              <a:ext cx="596859" cy="2089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770"/>
                </a:lnSpc>
              </a:pPr>
              <a:r>
                <a:rPr lang="ja-JP" altLang="en-US" sz="4200" b="1" dirty="0">
                  <a:solidFill>
                    <a:schemeClr val="bg1"/>
                  </a:solidFill>
                  <a:effectLst>
                    <a:glow rad="25400">
                      <a:schemeClr val="tx1">
                        <a:lumMod val="85000"/>
                        <a:lumOff val="15000"/>
                      </a:schemeClr>
                    </a:glow>
                    <a:innerShdw blurRad="114300">
                      <a:prstClr val="black"/>
                    </a:innerShdw>
                  </a:effectLst>
                  <a:latin typeface="けいふぉんと" panose="02000600000000000000" pitchFamily="2" charset="-128"/>
                  <a:ea typeface="けいふぉんと" panose="02000600000000000000" pitchFamily="2" charset="-128"/>
                </a:rPr>
                <a:t>水</a:t>
              </a:r>
              <a:endParaRPr lang="en-US" altLang="ja-JP" sz="4200" b="1" dirty="0">
                <a:solidFill>
                  <a:schemeClr val="bg1"/>
                </a:solidFill>
                <a:effectLst>
                  <a:glow rad="25400">
                    <a:schemeClr val="tx1">
                      <a:lumMod val="85000"/>
                      <a:lumOff val="15000"/>
                    </a:schemeClr>
                  </a:glow>
                  <a:innerShdw blurRad="114300">
                    <a:prstClr val="black"/>
                  </a:innerShdw>
                </a:effectLst>
                <a:latin typeface="けいふぉんと" panose="02000600000000000000" pitchFamily="2" charset="-128"/>
                <a:ea typeface="けいふぉんと" panose="02000600000000000000" pitchFamily="2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517F6775-7A4B-5DA0-B333-57AAF7D93EB3}"/>
                </a:ext>
              </a:extLst>
            </p:cNvPr>
            <p:cNvSpPr txBox="1"/>
            <p:nvPr/>
          </p:nvSpPr>
          <p:spPr>
            <a:xfrm rot="16200000">
              <a:off x="-4670860" y="7968574"/>
              <a:ext cx="930677" cy="276188"/>
            </a:xfrm>
            <a:prstGeom prst="rect">
              <a:avLst/>
            </a:prstGeom>
            <a:noFill/>
            <a:effectLst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dirty="0">
                  <a:solidFill>
                    <a:schemeClr val="bg1"/>
                  </a:solidFill>
                  <a:effectLst>
                    <a:glow rad="88900">
                      <a:srgbClr val="865474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8</a:t>
              </a:r>
            </a:p>
          </p:txBody>
        </p:sp>
        <p:sp>
          <p:nvSpPr>
            <p:cNvPr id="24" name="テキスト ボックス 23">
              <a:extLst>
                <a:ext uri="{FF2B5EF4-FFF2-40B4-BE49-F238E27FC236}">
                  <a16:creationId xmlns:a16="http://schemas.microsoft.com/office/drawing/2014/main" id="{29B79AF5-48EA-EA3C-C65C-0BF5A9F708A7}"/>
                </a:ext>
              </a:extLst>
            </p:cNvPr>
            <p:cNvSpPr txBox="1"/>
            <p:nvPr/>
          </p:nvSpPr>
          <p:spPr>
            <a:xfrm rot="16200000">
              <a:off x="-2968372" y="7357645"/>
              <a:ext cx="930677" cy="1498045"/>
            </a:xfrm>
            <a:prstGeom prst="rect">
              <a:avLst/>
            </a:prstGeom>
            <a:noFill/>
            <a:effectLst>
              <a:glow rad="127000">
                <a:srgbClr val="E34558"/>
              </a:glow>
              <a:outerShdw blurRad="50800" dist="50800" dir="2580000" algn="ctr" rotWithShape="0">
                <a:schemeClr val="accent5">
                  <a:lumMod val="60000"/>
                  <a:lumOff val="40000"/>
                </a:schemeClr>
              </a:outerShdw>
            </a:effectLst>
          </p:spPr>
          <p:txBody>
            <a:bodyPr vert="eaVert" wrap="square">
              <a:spAutoFit/>
            </a:bodyPr>
            <a:lstStyle/>
            <a:p>
              <a:r>
                <a:rPr lang="en-US" altLang="ja-JP" sz="8000" b="1" dirty="0">
                  <a:solidFill>
                    <a:schemeClr val="bg1"/>
                  </a:solidFill>
                  <a:effectLst>
                    <a:glow rad="88900">
                      <a:srgbClr val="865474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30</a:t>
              </a:r>
              <a:r>
                <a:rPr lang="en-US" altLang="ja-JP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865474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  </a:t>
              </a:r>
              <a:r>
                <a:rPr lang="ja-JP" altLang="en-US" sz="8000" b="1" i="0" u="none" strike="noStrike" baseline="0" dirty="0">
                  <a:solidFill>
                    <a:schemeClr val="bg1"/>
                  </a:solidFill>
                  <a:effectLst>
                    <a:glow rad="88900">
                      <a:srgbClr val="865474"/>
                    </a:glow>
                  </a:effectLst>
                  <a:latin typeface="BIZ UDPゴシック" panose="020B0400000000000000" pitchFamily="50" charset="-128"/>
                  <a:ea typeface="BIZ UDPゴシック" panose="020B0400000000000000" pitchFamily="50" charset="-128"/>
                </a:rPr>
                <a:t> </a:t>
              </a:r>
              <a:endParaRPr lang="en-US" altLang="ja-JP" sz="8000" b="1" i="0" u="none" strike="noStrike" baseline="0" dirty="0">
                <a:solidFill>
                  <a:schemeClr val="bg1"/>
                </a:solidFill>
                <a:effectLst>
                  <a:glow rad="88900">
                    <a:srgbClr val="865474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endParaRPr>
            </a:p>
          </p:txBody>
        </p:sp>
        <p:sp>
          <p:nvSpPr>
            <p:cNvPr id="25" name="TextBox 22">
              <a:extLst>
                <a:ext uri="{FF2B5EF4-FFF2-40B4-BE49-F238E27FC236}">
                  <a16:creationId xmlns:a16="http://schemas.microsoft.com/office/drawing/2014/main" id="{32790674-5567-5A8E-7730-BA75F9382B22}"/>
                </a:ext>
              </a:extLst>
            </p:cNvPr>
            <p:cNvSpPr txBox="1"/>
            <p:nvPr/>
          </p:nvSpPr>
          <p:spPr>
            <a:xfrm>
              <a:off x="-4272323" y="8716229"/>
              <a:ext cx="2953196" cy="2315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910"/>
                </a:lnSpc>
              </a:pP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14:00 ~</a:t>
              </a:r>
              <a:r>
                <a:rPr lang="ja-JP" alt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 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1</a:t>
              </a:r>
              <a:r>
                <a:rPr lang="en-US" altLang="ja-JP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4</a:t>
              </a:r>
              <a:r>
                <a:rPr lang="en-US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:</a:t>
              </a:r>
              <a:r>
                <a:rPr lang="en-US" altLang="ja-JP" sz="4800" b="1" dirty="0">
                  <a:solidFill>
                    <a:srgbClr val="FFFFFF"/>
                  </a:solidFill>
                  <a:effectLst>
                    <a:glow rad="139700">
                      <a:schemeClr val="tx1">
                        <a:alpha val="80000"/>
                      </a:schemeClr>
                    </a:glow>
                    <a:outerShdw blurRad="63500" algn="ctr" rotWithShape="0">
                      <a:prstClr val="black"/>
                    </a:outerShdw>
                  </a:effectLst>
                  <a:latin typeface="M Plus Rounded Black"/>
                </a:rPr>
                <a:t>45</a:t>
              </a:r>
              <a:endParaRPr lang="en-US" sz="4800" b="1" dirty="0">
                <a:solidFill>
                  <a:srgbClr val="FFFFFF"/>
                </a:solidFill>
                <a:effectLst>
                  <a:glow rad="139700">
                    <a:schemeClr val="tx1">
                      <a:alpha val="80000"/>
                    </a:schemeClr>
                  </a:glow>
                  <a:outerShdw blurRad="63500" algn="ctr" rotWithShape="0">
                    <a:prstClr val="black"/>
                  </a:outerShdw>
                </a:effectLst>
                <a:latin typeface="M Plus Rounded Black"/>
              </a:endParaRPr>
            </a:p>
          </p:txBody>
        </p:sp>
        <p:pic>
          <p:nvPicPr>
            <p:cNvPr id="26" name="Picture 60">
              <a:extLst>
                <a:ext uri="{FF2B5EF4-FFF2-40B4-BE49-F238E27FC236}">
                  <a16:creationId xmlns:a16="http://schemas.microsoft.com/office/drawing/2014/main" id="{76389D10-4CB1-CD5F-30CB-F711E7304D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-5527690" y="8522832"/>
              <a:ext cx="1246537" cy="362748"/>
            </a:xfrm>
            <a:prstGeom prst="rect">
              <a:avLst/>
            </a:prstGeom>
          </p:spPr>
        </p:pic>
        <p:pic>
          <p:nvPicPr>
            <p:cNvPr id="27" name="図 26">
              <a:extLst>
                <a:ext uri="{FF2B5EF4-FFF2-40B4-BE49-F238E27FC236}">
                  <a16:creationId xmlns:a16="http://schemas.microsoft.com/office/drawing/2014/main" id="{E6C81CFF-0CC9-AE29-3D65-4AFA7F7CE9B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0" t="73549" r="81428" b="19851"/>
            <a:stretch/>
          </p:blipFill>
          <p:spPr>
            <a:xfrm>
              <a:off x="-6047669" y="7721500"/>
              <a:ext cx="1658639" cy="752545"/>
            </a:xfrm>
            <a:prstGeom prst="rect">
              <a:avLst/>
            </a:prstGeom>
          </p:spPr>
        </p:pic>
        <p:sp>
          <p:nvSpPr>
            <p:cNvPr id="30" name="TextBox 37">
              <a:extLst>
                <a:ext uri="{FF2B5EF4-FFF2-40B4-BE49-F238E27FC236}">
                  <a16:creationId xmlns:a16="http://schemas.microsoft.com/office/drawing/2014/main" id="{D572C20B-5E67-E2AC-3AB4-92E76E0ECC96}"/>
                </a:ext>
              </a:extLst>
            </p:cNvPr>
            <p:cNvSpPr txBox="1"/>
            <p:nvPr/>
          </p:nvSpPr>
          <p:spPr>
            <a:xfrm>
              <a:off x="-5874206" y="8108276"/>
              <a:ext cx="2330488" cy="1596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51"/>
                </a:lnSpc>
              </a:pPr>
              <a:r>
                <a:rPr lang="ja-JP" altLang="en-US" sz="3200" dirty="0">
                  <a:solidFill>
                    <a:srgbClr val="865474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開  催   </a:t>
              </a:r>
              <a:endParaRPr lang="en-US" sz="3200" dirty="0">
                <a:solidFill>
                  <a:srgbClr val="86547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FFA9177-2B15-070F-DE38-9371E6DD8416}"/>
              </a:ext>
            </a:extLst>
          </p:cNvPr>
          <p:cNvSpPr txBox="1"/>
          <p:nvPr/>
        </p:nvSpPr>
        <p:spPr>
          <a:xfrm>
            <a:off x="0" y="9797892"/>
            <a:ext cx="78226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400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127000">
                    <a:schemeClr val="bg1"/>
                  </a:glow>
                </a:effectLst>
              </a:rPr>
              <a:t>ごぼう先生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6AABED4-7CCF-0AA1-4D1D-96A3378C5BF4}"/>
              </a:ext>
            </a:extLst>
          </p:cNvPr>
          <p:cNvSpPr txBox="1"/>
          <p:nvPr/>
        </p:nvSpPr>
        <p:spPr>
          <a:xfrm>
            <a:off x="3750687" y="6641975"/>
            <a:ext cx="416080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kumimoji="1" lang="ja-JP" altLang="en-US" sz="48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体操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や</a:t>
            </a:r>
            <a:endParaRPr kumimoji="1" lang="en-US" altLang="ja-JP" sz="3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4800" b="1" dirty="0">
                <a:solidFill>
                  <a:srgbClr val="C00000"/>
                </a:solidFill>
                <a:effectLst>
                  <a:glow rad="127000">
                    <a:schemeClr val="bg1"/>
                  </a:glow>
                </a:effectLst>
              </a:rPr>
              <a:t>健康クイズ</a:t>
            </a:r>
            <a:r>
              <a:rPr kumimoji="1" lang="ja-JP" altLang="en-US" sz="32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を</a:t>
            </a:r>
            <a:endParaRPr kumimoji="1" lang="en-US" altLang="ja-JP" sz="32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</a:endParaRPr>
          </a:p>
          <a:p>
            <a:pPr fontAlgn="base"/>
            <a:r>
              <a:rPr kumimoji="1" lang="ja-JP" altLang="en-US" sz="36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</a:rPr>
              <a:t>ご一緒に！</a:t>
            </a:r>
            <a:endParaRPr lang="ja-JP" altLang="en-US" sz="3600" b="1" i="0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Hiragino Kaku Gothic Pro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E078696-6742-76BE-A430-CC79D1C66607}"/>
              </a:ext>
            </a:extLst>
          </p:cNvPr>
          <p:cNvSpPr txBox="1"/>
          <p:nvPr/>
        </p:nvSpPr>
        <p:spPr>
          <a:xfrm>
            <a:off x="-480889" y="3050067"/>
            <a:ext cx="8246624" cy="123110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7400" b="1" dirty="0">
                <a:solidFill>
                  <a:schemeClr val="bg1"/>
                </a:solidFill>
                <a:effectLst>
                  <a:glow rad="127000">
                    <a:srgbClr val="865474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健康塾</a:t>
            </a:r>
            <a:r>
              <a:rPr kumimoji="1" lang="ja-JP" altLang="en-US" sz="3800" b="1" dirty="0">
                <a:solidFill>
                  <a:schemeClr val="bg1"/>
                </a:solidFill>
                <a:effectLst>
                  <a:glow rad="127000">
                    <a:srgbClr val="865474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（テーマ：上肢）</a:t>
            </a:r>
            <a:endParaRPr kumimoji="1" lang="en-US" altLang="ja-JP" sz="3800" b="1" dirty="0">
              <a:solidFill>
                <a:schemeClr val="bg1"/>
              </a:solidFill>
              <a:effectLst>
                <a:glow rad="127000">
                  <a:srgbClr val="865474"/>
                </a:glow>
                <a:outerShdw blurRad="114300" dist="50800" dir="5400000" algn="ctr" rotWithShape="0">
                  <a:schemeClr val="tx1">
                    <a:lumMod val="85000"/>
                    <a:lumOff val="1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AE7065F-A613-FF3A-07EC-85EE9EC7D466}"/>
              </a:ext>
            </a:extLst>
          </p:cNvPr>
          <p:cNvSpPr txBox="1"/>
          <p:nvPr/>
        </p:nvSpPr>
        <p:spPr>
          <a:xfrm>
            <a:off x="-710524" y="2037315"/>
            <a:ext cx="8977547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>
            <a:spAutoFit/>
          </a:bodyPr>
          <a:lstStyle/>
          <a:p>
            <a:pPr algn="ctr"/>
            <a:r>
              <a:rPr kumimoji="1" lang="ja-JP" altLang="en-US" sz="6000" b="1" dirty="0">
                <a:solidFill>
                  <a:schemeClr val="bg1"/>
                </a:solidFill>
                <a:effectLst>
                  <a:glow rad="127000">
                    <a:srgbClr val="865474"/>
                  </a:glow>
                  <a:outerShdw blurRad="114300" dist="50800" dir="5400000" algn="ctr" rotWithShape="0">
                    <a:schemeClr val="tx1">
                      <a:lumMod val="85000"/>
                      <a:lumOff val="15000"/>
                      <a:alpha val="88000"/>
                    </a:schemeClr>
                  </a:outerShdw>
                </a:effectLst>
                <a:latin typeface="BIZ UDP明朝 Medium" panose="02020500000000000000" pitchFamily="18" charset="-128"/>
                <a:ea typeface="BIZ UDP明朝 Medium" panose="02020500000000000000" pitchFamily="18" charset="-128"/>
              </a:rPr>
              <a:t>ごぼう先生の</a:t>
            </a:r>
            <a:endParaRPr kumimoji="1" lang="en-US" altLang="ja-JP" sz="6000" b="1" dirty="0">
              <a:solidFill>
                <a:srgbClr val="C33E23"/>
              </a:solidFill>
              <a:effectLst>
                <a:glow rad="127000">
                  <a:srgbClr val="865474"/>
                </a:glow>
                <a:outerShdw blurRad="114300" dist="50800" dir="5400000" algn="ctr" rotWithShape="0">
                  <a:schemeClr val="tx1">
                    <a:lumMod val="75000"/>
                    <a:lumOff val="25000"/>
                    <a:alpha val="88000"/>
                  </a:schemeClr>
                </a:outerShdw>
              </a:effectLst>
              <a:latin typeface="BIZ UDP明朝 Medium" panose="02020500000000000000" pitchFamily="18" charset="-128"/>
              <a:ea typeface="BIZ UDP明朝 Medium" panose="020205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0F5E3E2A-6764-C412-70E6-5CABF4DF29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01" y="158809"/>
            <a:ext cx="2120770" cy="1038554"/>
          </a:xfrm>
          <a:prstGeom prst="rect">
            <a:avLst/>
          </a:prstGeom>
        </p:spPr>
      </p:pic>
      <p:sp>
        <p:nvSpPr>
          <p:cNvPr id="14" name="TextBox 37">
            <a:extLst>
              <a:ext uri="{FF2B5EF4-FFF2-40B4-BE49-F238E27FC236}">
                <a16:creationId xmlns:a16="http://schemas.microsoft.com/office/drawing/2014/main" id="{C95E311A-B539-F7F3-F201-59685BFBE8C1}"/>
              </a:ext>
            </a:extLst>
          </p:cNvPr>
          <p:cNvSpPr txBox="1"/>
          <p:nvPr/>
        </p:nvSpPr>
        <p:spPr>
          <a:xfrm>
            <a:off x="1790213" y="4879564"/>
            <a:ext cx="3233586" cy="2428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251"/>
              </a:lnSpc>
            </a:pPr>
            <a:r>
              <a:rPr lang="ja-JP" altLang="en-US" sz="3200" dirty="0">
                <a:solidFill>
                  <a:srgbClr val="865474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日</a:t>
            </a:r>
            <a:endParaRPr lang="en-US" sz="3200" dirty="0">
              <a:solidFill>
                <a:srgbClr val="865474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3697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4541</TotalTime>
  <Words>33</Words>
  <Application>Microsoft Office PowerPoint</Application>
  <PresentationFormat>ユーザー設定</PresentationFormat>
  <Paragraphs>13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BIZ UDPゴシック</vt:lpstr>
      <vt:lpstr>BIZ UDP明朝 Medium</vt:lpstr>
      <vt:lpstr>Hiragino Kaku Gothic Pro</vt:lpstr>
      <vt:lpstr>M Plus Rounded Black</vt:lpstr>
      <vt:lpstr>UD デジタル 教科書体 NP-B</vt:lpstr>
      <vt:lpstr>けいふぉんと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7月ラインナップチラシ</dc:title>
  <dc:creator>齋藤 芙美</dc:creator>
  <cp:lastModifiedBy>田淵 朋世</cp:lastModifiedBy>
  <cp:revision>90</cp:revision>
  <dcterms:created xsi:type="dcterms:W3CDTF">2022-09-22T01:47:20Z</dcterms:created>
  <dcterms:modified xsi:type="dcterms:W3CDTF">2023-06-26T07:00:14Z</dcterms:modified>
</cp:coreProperties>
</file>