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10"/>
    <a:srgbClr val="E76E13"/>
    <a:srgbClr val="A40000"/>
    <a:srgbClr val="820000"/>
    <a:srgbClr val="500000"/>
    <a:srgbClr val="FF3300"/>
    <a:srgbClr val="F1B00D"/>
    <a:srgbClr val="E8247D"/>
    <a:srgbClr val="DE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6186A4EC-DAFD-449D-B323-AF32A615F60C}"/>
    <pc:docChg chg="modSld">
      <pc:chgData name="寺田 勝也" userId="8c59538c-4358-4eb0-84dd-2e7cb114f0dc" providerId="ADAL" clId="{6186A4EC-DAFD-449D-B323-AF32A615F60C}" dt="2023-06-19T07:25:50.080" v="2" actId="20577"/>
      <pc:docMkLst>
        <pc:docMk/>
      </pc:docMkLst>
      <pc:sldChg chg="modSp mod">
        <pc:chgData name="寺田 勝也" userId="8c59538c-4358-4eb0-84dd-2e7cb114f0dc" providerId="ADAL" clId="{6186A4EC-DAFD-449D-B323-AF32A615F60C}" dt="2023-06-19T07:25:50.080" v="2" actId="20577"/>
        <pc:sldMkLst>
          <pc:docMk/>
          <pc:sldMk cId="3614745249" sldId="339"/>
        </pc:sldMkLst>
        <pc:spChg chg="mod">
          <ac:chgData name="寺田 勝也" userId="8c59538c-4358-4eb0-84dd-2e7cb114f0dc" providerId="ADAL" clId="{6186A4EC-DAFD-449D-B323-AF32A615F60C}" dt="2023-06-19T07:25:50.080" v="2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ーテン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3E44AAB-E99A-399E-D14A-7DA1F70BE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24"/>
            <a:ext cx="6858000" cy="9700752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79A2D9-C508-E895-71F7-6CDDBF88C23B}"/>
              </a:ext>
            </a:extLst>
          </p:cNvPr>
          <p:cNvSpPr/>
          <p:nvPr/>
        </p:nvSpPr>
        <p:spPr>
          <a:xfrm>
            <a:off x="-12967" y="-9983"/>
            <a:ext cx="6870967" cy="2103826"/>
          </a:xfrm>
          <a:prstGeom prst="rect">
            <a:avLst/>
          </a:prstGeom>
          <a:gradFill flip="none" rotWithShape="1">
            <a:gsLst>
              <a:gs pos="72000">
                <a:srgbClr val="696969">
                  <a:lumMod val="0"/>
                  <a:alpha val="23000"/>
                </a:srgbClr>
              </a:gs>
              <a:gs pos="0">
                <a:srgbClr val="500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オンラインアクティビティ開催日時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BDFB4A4-AD2D-599F-E518-B3A628920523}"/>
              </a:ext>
            </a:extLst>
          </p:cNvPr>
          <p:cNvGrpSpPr/>
          <p:nvPr/>
        </p:nvGrpSpPr>
        <p:grpSpPr>
          <a:xfrm>
            <a:off x="1253873" y="218063"/>
            <a:ext cx="4341405" cy="581082"/>
            <a:chOff x="-584596" y="-1296756"/>
            <a:chExt cx="5748689" cy="769442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F352756-0AB5-8573-2ADD-136117D7BD89}"/>
                </a:ext>
              </a:extLst>
            </p:cNvPr>
            <p:cNvSpPr/>
            <p:nvPr/>
          </p:nvSpPr>
          <p:spPr>
            <a:xfrm>
              <a:off x="-584596" y="-1296755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ja-JP" altLang="en-US" sz="400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glow rad="101600">
                      <a:srgbClr val="E76E13">
                        <a:alpha val="45000"/>
                      </a:srgbClr>
                    </a:glo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懐メロプリンス 中田亮</a:t>
              </a:r>
              <a:endParaRPr lang="ja-JP" altLang="en-US" sz="4000" b="0" cap="none" spc="0" dirty="0">
                <a:ln w="0"/>
                <a:gradFill flip="none" rotWithShape="1">
                  <a:gsLst>
                    <a:gs pos="0">
                      <a:srgbClr val="FF0000"/>
                    </a:gs>
                    <a:gs pos="59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glow rad="101600">
                    <a:srgbClr val="E76E13">
                      <a:alpha val="45000"/>
                    </a:srgbClr>
                  </a:glo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447E1D7-25BB-66A4-B3C0-B040196D57E0}"/>
                </a:ext>
              </a:extLst>
            </p:cNvPr>
            <p:cNvSpPr/>
            <p:nvPr/>
          </p:nvSpPr>
          <p:spPr>
            <a:xfrm>
              <a:off x="-584596" y="-1296755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ja-JP" altLang="en-US" sz="4000" dirty="0">
                  <a:ln w="82550">
                    <a:solidFill>
                      <a:schemeClr val="bg1"/>
                    </a:solidFill>
                  </a:ln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懐メロプリンス 中田亮</a:t>
              </a:r>
              <a:endParaRPr lang="ja-JP" altLang="en-US" sz="4000" b="0" cap="none" spc="0" dirty="0">
                <a:ln w="825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59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C3CDAB0-A1E9-22D8-123A-5D4380BF3686}"/>
                </a:ext>
              </a:extLst>
            </p:cNvPr>
            <p:cNvSpPr/>
            <p:nvPr/>
          </p:nvSpPr>
          <p:spPr>
            <a:xfrm>
              <a:off x="-584596" y="-1296756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ja-JP" altLang="en-US" sz="280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懐メロプリンス 中田亮</a:t>
              </a:r>
              <a:endParaRPr lang="ja-JP" altLang="en-US" sz="2800" b="0" cap="none" spc="0" dirty="0">
                <a:ln w="0"/>
                <a:gradFill flip="none" rotWithShape="1">
                  <a:gsLst>
                    <a:gs pos="0">
                      <a:srgbClr val="FF0000"/>
                    </a:gs>
                    <a:gs pos="59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3C26590-8167-64F6-207A-8E74938B1558}"/>
              </a:ext>
            </a:extLst>
          </p:cNvPr>
          <p:cNvGrpSpPr/>
          <p:nvPr/>
        </p:nvGrpSpPr>
        <p:grpSpPr>
          <a:xfrm>
            <a:off x="408596" y="759388"/>
            <a:ext cx="6084970" cy="983022"/>
            <a:chOff x="-5901172" y="1955013"/>
            <a:chExt cx="5748690" cy="769441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DF8CFA7-A75C-F3BD-6CA9-1EE7553832F0}"/>
                </a:ext>
              </a:extLst>
            </p:cNvPr>
            <p:cNvSpPr/>
            <p:nvPr/>
          </p:nvSpPr>
          <p:spPr>
            <a:xfrm>
              <a:off x="-5901172" y="1955013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ja-JP" altLang="en-US" sz="4400" b="0" cap="none" spc="0" dirty="0">
                  <a:ln w="101600">
                    <a:solidFill>
                      <a:schemeClr val="bg1"/>
                    </a:solidFill>
                  </a:ln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昭和歌謡コンサート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6D77E68-19C9-D774-97AB-E6CA4EFB47E6}"/>
                </a:ext>
              </a:extLst>
            </p:cNvPr>
            <p:cNvSpPr/>
            <p:nvPr/>
          </p:nvSpPr>
          <p:spPr>
            <a:xfrm>
              <a:off x="-5901171" y="1955013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ja-JP" altLang="en-US" sz="4400" b="0" cap="none" spc="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75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昭和歌謡コンサート</a:t>
              </a:r>
            </a:p>
          </p:txBody>
        </p: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C56FED-BA60-731E-9ADC-439B48715CE4}"/>
              </a:ext>
            </a:extLst>
          </p:cNvPr>
          <p:cNvSpPr/>
          <p:nvPr/>
        </p:nvSpPr>
        <p:spPr>
          <a:xfrm>
            <a:off x="242081" y="7741621"/>
            <a:ext cx="639149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200" b="1" dirty="0">
                <a:ln w="0"/>
                <a:solidFill>
                  <a:srgbClr val="500000"/>
                </a:soli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中田亮の昭和歌謡ショーぜひお楽しみください！</a:t>
            </a:r>
            <a:endParaRPr lang="ja-JP" altLang="en-US" sz="2200" b="1" cap="none" spc="0" dirty="0">
              <a:ln w="0"/>
              <a:solidFill>
                <a:srgbClr val="500000"/>
              </a:soli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</p:txBody>
      </p:sp>
      <p:sp>
        <p:nvSpPr>
          <p:cNvPr id="22" name="吹き出し: 円形 21">
            <a:extLst>
              <a:ext uri="{FF2B5EF4-FFF2-40B4-BE49-F238E27FC236}">
                <a16:creationId xmlns:a16="http://schemas.microsoft.com/office/drawing/2014/main" id="{B281C6C2-3A63-D0D6-F142-401F3DF1B45B}"/>
              </a:ext>
            </a:extLst>
          </p:cNvPr>
          <p:cNvSpPr/>
          <p:nvPr/>
        </p:nvSpPr>
        <p:spPr>
          <a:xfrm>
            <a:off x="-2964764" y="1817566"/>
            <a:ext cx="2281595" cy="1457739"/>
          </a:xfrm>
          <a:prstGeom prst="wedgeEllipseCallout">
            <a:avLst>
              <a:gd name="adj1" fmla="val 51771"/>
              <a:gd name="adj2" fmla="val 27046"/>
            </a:avLst>
          </a:prstGeom>
          <a:solidFill>
            <a:schemeClr val="bg1"/>
          </a:solidFill>
          <a:ln w="60325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98166C5-52B0-ED24-37A0-3E8C94CA7181}"/>
              </a:ext>
            </a:extLst>
          </p:cNvPr>
          <p:cNvSpPr/>
          <p:nvPr/>
        </p:nvSpPr>
        <p:spPr>
          <a:xfrm>
            <a:off x="-2762686" y="2221043"/>
            <a:ext cx="1877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200" b="1" dirty="0">
                <a:ln w="0"/>
                <a:gradFill>
                  <a:gsLst>
                    <a:gs pos="0">
                      <a:srgbClr val="C00000"/>
                    </a:gs>
                    <a:gs pos="77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あなたに歌を</a:t>
            </a:r>
            <a:endParaRPr lang="en-US" altLang="ja-JP" sz="2200" b="1" dirty="0">
              <a:ln w="0"/>
              <a:gradFill>
                <a:gsLst>
                  <a:gs pos="0">
                    <a:srgbClr val="C00000"/>
                  </a:gs>
                  <a:gs pos="77000">
                    <a:srgbClr val="E76E13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4800000" scaled="0"/>
              </a:gra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  <a:p>
            <a:pPr algn="ctr"/>
            <a:r>
              <a:rPr lang="ja-JP" altLang="en-US" sz="2200" b="1" dirty="0">
                <a:ln w="0"/>
                <a:gradFill>
                  <a:gsLst>
                    <a:gs pos="0">
                      <a:srgbClr val="C00000"/>
                    </a:gs>
                    <a:gs pos="77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届けます</a:t>
            </a:r>
            <a:endParaRPr lang="ja-JP" altLang="en-US" sz="2200" b="1" cap="none" spc="0" dirty="0">
              <a:ln w="0"/>
              <a:gradFill>
                <a:gsLst>
                  <a:gs pos="0">
                    <a:srgbClr val="C00000"/>
                  </a:gs>
                  <a:gs pos="77000">
                    <a:srgbClr val="E76E13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4800000" scaled="0"/>
              </a:gra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3B6D59C-4D2D-FA64-A334-0997C3C6E4F8}"/>
              </a:ext>
            </a:extLst>
          </p:cNvPr>
          <p:cNvGrpSpPr/>
          <p:nvPr/>
        </p:nvGrpSpPr>
        <p:grpSpPr>
          <a:xfrm>
            <a:off x="1742791" y="6266569"/>
            <a:ext cx="3197379" cy="1078662"/>
            <a:chOff x="3416972" y="6194243"/>
            <a:chExt cx="2154310" cy="792024"/>
          </a:xfrm>
        </p:grpSpPr>
        <p:pic>
          <p:nvPicPr>
            <p:cNvPr id="26" name="図 2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A8F77DB1-6232-9644-736F-6433A83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5275">
              <a:off x="3416972" y="6194243"/>
              <a:ext cx="2154310" cy="792024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B8AC91C-87B0-A362-C79A-14E862736FEE}"/>
                </a:ext>
              </a:extLst>
            </p:cNvPr>
            <p:cNvSpPr/>
            <p:nvPr/>
          </p:nvSpPr>
          <p:spPr>
            <a:xfrm rot="21346289">
              <a:off x="3603198" y="6303847"/>
              <a:ext cx="1781855" cy="564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400" b="1" dirty="0">
                  <a:ln w="0"/>
                  <a:solidFill>
                    <a:schemeClr val="bg1"/>
                  </a:solidFill>
                  <a:latin typeface="小塚明朝 Pro H" panose="02020A00000000000000" pitchFamily="18" charset="-128"/>
                  <a:ea typeface="小塚明朝 Pro H" panose="02020A00000000000000" pitchFamily="18" charset="-128"/>
                </a:rPr>
                <a:t>中田 亮</a:t>
              </a:r>
              <a:endParaRPr lang="ja-JP" altLang="en-US" sz="4400" b="1" cap="none" spc="0" dirty="0">
                <a:ln w="0"/>
                <a:solidFill>
                  <a:schemeClr val="bg1"/>
                </a:solidFill>
                <a:latin typeface="小塚明朝 Pro H" panose="02020A00000000000000" pitchFamily="18" charset="-128"/>
                <a:ea typeface="小塚明朝 Pro H" panose="02020A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74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2821A4-BE7A-4949-8501-15ABD7C7B39E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aa497eed-f72d-442f-adf5-cc88fbf9cce6"/>
    <ds:schemaRef ds:uri="http://purl.org/dc/terms/"/>
    <ds:schemaRef ds:uri="http://purl.org/dc/elements/1.1/"/>
    <ds:schemaRef ds:uri="ccc50300-c016-41b3-baf7-1f053ea3de5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E8256C-4317-4174-B7E5-1731CEBC1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A0C8A0-6AF5-4309-9A99-153935C3FB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</TotalTime>
  <Words>56</Words>
  <Application>Microsoft Office PowerPoint</Application>
  <PresentationFormat>A4 210 x 297 mm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けいふぉんと</vt:lpstr>
      <vt:lpstr>メイリオ</vt:lpstr>
      <vt:lpstr>小塚明朝 Pro H</vt:lpstr>
      <vt:lpstr>凸版文久見出しゴシック StdN EB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58</cp:revision>
  <dcterms:created xsi:type="dcterms:W3CDTF">2022-02-20T16:12:08Z</dcterms:created>
  <dcterms:modified xsi:type="dcterms:W3CDTF">2023-06-19T07:25:51Z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