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41" d="100"/>
          <a:sy n="41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7F5A48-A0A4-46D2-85F1-4A131AA1B937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B68B9E38-202F-4412-A7D8-B0D96B6EE4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3F8FDF-BBDC-4867-B9D8-AD6BBAAA8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86</cp:revision>
  <dcterms:created xsi:type="dcterms:W3CDTF">2022-02-20T16:12:08Z</dcterms:created>
  <dcterms:modified xsi:type="dcterms:W3CDTF">2023-06-15T06:41:45Z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