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C15248-392A-4653-B613-2E8FFFE47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6A8492-971D-4E52-8D2B-935D45142FF9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D75DD057-55D0-4861-86DF-E5980CCCFB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88</cp:revision>
  <dcterms:created xsi:type="dcterms:W3CDTF">2022-02-20T16:12:08Z</dcterms:created>
  <dcterms:modified xsi:type="dcterms:W3CDTF">2023-06-15T06:41:58Z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