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41" d="100"/>
          <a:sy n="41" d="100"/>
        </p:scale>
        <p:origin x="14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CCDABB-1629-4038-937F-FF02EFA8FCE0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91971A2B-1491-4CD4-8C83-F143954B36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CBC572-417A-4C0A-85C3-E83C2EFC37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61</cp:revision>
  <dcterms:created xsi:type="dcterms:W3CDTF">2022-02-20T16:12:08Z</dcterms:created>
  <dcterms:modified xsi:type="dcterms:W3CDTF">2023-06-15T06:42:21Z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