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75" r:id="rId2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1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C0"/>
    <a:srgbClr val="FEF1C6"/>
    <a:srgbClr val="FEE8A0"/>
    <a:srgbClr val="D5A303"/>
    <a:srgbClr val="F2D9A0"/>
    <a:srgbClr val="EDCB7F"/>
    <a:srgbClr val="E4AF3C"/>
    <a:srgbClr val="634C01"/>
    <a:srgbClr val="58585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608" autoAdjust="0"/>
    <p:restoredTop sz="94689" autoAdjust="0"/>
  </p:normalViewPr>
  <p:slideViewPr>
    <p:cSldViewPr snapToGrid="0">
      <p:cViewPr varScale="1">
        <p:scale>
          <a:sx n="46" d="100"/>
          <a:sy n="46" d="100"/>
        </p:scale>
        <p:origin x="1363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E46B"/>
            </a:gs>
            <a:gs pos="52000">
              <a:srgbClr val="C0E7FB"/>
            </a:gs>
            <a:gs pos="0">
              <a:srgbClr val="FCF2F7"/>
            </a:gs>
            <a:gs pos="70000">
              <a:srgbClr val="87E67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8AAFCBC-9F6F-1661-D715-9E6A3F7D2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11258" y="499870"/>
            <a:ext cx="12216385" cy="814425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4BE6385-915E-859D-D307-9A32FC4DB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846" y="-1540889"/>
            <a:ext cx="9125005" cy="7250427"/>
          </a:xfrm>
          <a:prstGeom prst="roundRect">
            <a:avLst>
              <a:gd name="adj" fmla="val 46884"/>
            </a:avLst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87FAE5E-834D-D841-BC64-76EBF8995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6" t="68288" r="34159" b="14857"/>
          <a:stretch/>
        </p:blipFill>
        <p:spPr>
          <a:xfrm rot="21059234">
            <a:off x="2459918" y="7883902"/>
            <a:ext cx="4968594" cy="210660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AABED4-7CCF-0AA1-4D1D-96A3378C5BF4}"/>
              </a:ext>
            </a:extLst>
          </p:cNvPr>
          <p:cNvSpPr txBox="1"/>
          <p:nvPr/>
        </p:nvSpPr>
        <p:spPr>
          <a:xfrm>
            <a:off x="3195938" y="8474930"/>
            <a:ext cx="7679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kumimoji="1" lang="ja-JP" altLang="en-US" sz="48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音楽</a:t>
            </a:r>
            <a:r>
              <a:rPr kumimoji="1" lang="ja-JP" altLang="en-US" sz="40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や</a:t>
            </a:r>
            <a:r>
              <a:rPr kumimoji="1" lang="ja-JP" altLang="en-US" sz="48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体操</a:t>
            </a:r>
            <a:r>
              <a:rPr kumimoji="1" lang="ja-JP" altLang="en-US" sz="40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を</a:t>
            </a:r>
            <a:endParaRPr kumimoji="1" lang="en-US" altLang="ja-JP" sz="40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  <a:p>
            <a:pPr fontAlgn="base"/>
            <a:r>
              <a:rPr kumimoji="1" lang="ja-JP" altLang="en-US" sz="40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ご一緒に！</a:t>
            </a:r>
            <a:endParaRPr lang="ja-JP" altLang="en-US" sz="4000" b="1" i="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Hiragino Kaku Gothic Pro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64297AB-8AB2-EF69-B33D-04645885AB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5"/>
          <a:stretch/>
        </p:blipFill>
        <p:spPr>
          <a:xfrm rot="21326978">
            <a:off x="-4367041" y="6143550"/>
            <a:ext cx="7416252" cy="649736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D32B59-226D-89A8-3FE5-AECE62C879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r="8144"/>
          <a:stretch/>
        </p:blipFill>
        <p:spPr>
          <a:xfrm rot="484582">
            <a:off x="416211" y="376691"/>
            <a:ext cx="2960255" cy="2781034"/>
          </a:xfrm>
          <a:prstGeom prst="ellipse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977D141-C2AA-69BB-3347-64ED58F1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1" r="13177"/>
          <a:stretch/>
        </p:blipFill>
        <p:spPr>
          <a:xfrm rot="21135315">
            <a:off x="4559547" y="-202738"/>
            <a:ext cx="3178461" cy="3047018"/>
          </a:xfrm>
          <a:prstGeom prst="ellipse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C752B68-64C6-AD5C-6010-CA686518BB82}"/>
              </a:ext>
            </a:extLst>
          </p:cNvPr>
          <p:cNvSpPr txBox="1"/>
          <p:nvPr/>
        </p:nvSpPr>
        <p:spPr>
          <a:xfrm>
            <a:off x="-697199" y="2549720"/>
            <a:ext cx="8950896" cy="16312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pPr algn="ctr"/>
            <a:r>
              <a:rPr kumimoji="1" lang="ja-JP" altLang="en-US" sz="4200" b="1" dirty="0">
                <a:solidFill>
                  <a:schemeClr val="bg1"/>
                </a:solidFill>
                <a:effectLst>
                  <a:glow rad="127000">
                    <a:srgbClr val="0070C0"/>
                  </a:glow>
                  <a:outerShdw blurRad="114300" dist="50800" dir="5400000" algn="ctr" rotWithShape="0">
                    <a:schemeClr val="tx1">
                      <a:lumMod val="85000"/>
                      <a:lumOff val="15000"/>
                      <a:alpha val="88000"/>
                    </a:schemeClr>
                  </a:outerShd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～「坂本龍馬」の郷里 土佐～</a:t>
            </a:r>
            <a:endParaRPr kumimoji="1" lang="en-US" altLang="ja-JP" sz="4200" b="1" dirty="0">
              <a:solidFill>
                <a:schemeClr val="bg1"/>
              </a:solidFill>
              <a:effectLst>
                <a:glow rad="127000">
                  <a:srgbClr val="0070C0"/>
                </a:glow>
                <a:outerShdw blurRad="114300" dist="50800" dir="5400000" algn="ctr" rotWithShape="0">
                  <a:schemeClr val="tx1">
                    <a:lumMod val="85000"/>
                    <a:lumOff val="15000"/>
                    <a:alpha val="88000"/>
                  </a:schemeClr>
                </a:outerShdw>
              </a:effectLs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r>
              <a:rPr kumimoji="1" lang="ja-JP" altLang="en-US" sz="5600" b="1" dirty="0">
                <a:solidFill>
                  <a:schemeClr val="bg1"/>
                </a:solidFill>
                <a:effectLst>
                  <a:glow rad="127000">
                    <a:srgbClr val="0070C0"/>
                  </a:glow>
                  <a:outerShdw blurRad="114300" dist="50800" dir="5400000" algn="ctr" rotWithShape="0">
                    <a:schemeClr val="tx1">
                      <a:lumMod val="85000"/>
                      <a:lumOff val="15000"/>
                      <a:alpha val="88000"/>
                    </a:schemeClr>
                  </a:outerShd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桂浜水族館</a:t>
            </a:r>
            <a:r>
              <a:rPr kumimoji="1" lang="en-US" altLang="ja-JP" sz="3600" b="1" dirty="0">
                <a:solidFill>
                  <a:schemeClr val="bg1"/>
                </a:solidFill>
                <a:effectLst>
                  <a:glow rad="127000">
                    <a:srgbClr val="0070C0"/>
                  </a:glow>
                  <a:outerShdw blurRad="114300" dist="50800" dir="5400000" algn="ctr" rotWithShape="0">
                    <a:schemeClr val="tx1">
                      <a:lumMod val="85000"/>
                      <a:lumOff val="15000"/>
                      <a:alpha val="88000"/>
                    </a:schemeClr>
                  </a:outerShd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(</a:t>
            </a:r>
            <a:r>
              <a:rPr kumimoji="1" lang="ja-JP" altLang="en-US" sz="3600" b="1" dirty="0">
                <a:solidFill>
                  <a:schemeClr val="bg1"/>
                </a:solidFill>
                <a:effectLst>
                  <a:glow rad="127000">
                    <a:srgbClr val="0070C0"/>
                  </a:glow>
                  <a:outerShdw blurRad="114300" dist="50800" dir="5400000" algn="ctr" rotWithShape="0">
                    <a:schemeClr val="tx1">
                      <a:lumMod val="85000"/>
                      <a:lumOff val="15000"/>
                      <a:alpha val="88000"/>
                    </a:schemeClr>
                  </a:outerShd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高知県</a:t>
            </a:r>
            <a:r>
              <a:rPr kumimoji="1" lang="en-US" altLang="ja-JP" sz="3600" b="1" dirty="0">
                <a:solidFill>
                  <a:schemeClr val="bg1"/>
                </a:solidFill>
                <a:effectLst>
                  <a:glow rad="127000">
                    <a:srgbClr val="0070C0"/>
                  </a:glow>
                  <a:outerShdw blurRad="114300" dist="50800" dir="5400000" algn="ctr" rotWithShape="0">
                    <a:schemeClr val="tx1">
                      <a:lumMod val="85000"/>
                      <a:lumOff val="15000"/>
                      <a:alpha val="88000"/>
                    </a:schemeClr>
                  </a:outerShd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87C149F-AC8A-676E-52E3-E4E9E0BF68EB}"/>
              </a:ext>
            </a:extLst>
          </p:cNvPr>
          <p:cNvSpPr txBox="1"/>
          <p:nvPr/>
        </p:nvSpPr>
        <p:spPr>
          <a:xfrm>
            <a:off x="-2372416" y="10166796"/>
            <a:ext cx="78226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しょーた☆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CA686F5-6C03-D360-9125-8D9012D65DA6}"/>
              </a:ext>
            </a:extLst>
          </p:cNvPr>
          <p:cNvGrpSpPr/>
          <p:nvPr/>
        </p:nvGrpSpPr>
        <p:grpSpPr>
          <a:xfrm>
            <a:off x="235533" y="4066937"/>
            <a:ext cx="7053084" cy="2088418"/>
            <a:chOff x="-6100919" y="7641329"/>
            <a:chExt cx="5083250" cy="1372852"/>
          </a:xfrm>
        </p:grpSpPr>
        <p:sp>
          <p:nvSpPr>
            <p:cNvPr id="5" name="TextBox 27">
              <a:extLst>
                <a:ext uri="{FF2B5EF4-FFF2-40B4-BE49-F238E27FC236}">
                  <a16:creationId xmlns:a16="http://schemas.microsoft.com/office/drawing/2014/main" id="{4D9328DF-9DA7-8D93-126B-29C80EB78D84}"/>
                </a:ext>
              </a:extLst>
            </p:cNvPr>
            <p:cNvSpPr txBox="1"/>
            <p:nvPr/>
          </p:nvSpPr>
          <p:spPr>
            <a:xfrm>
              <a:off x="-3893070" y="8169421"/>
              <a:ext cx="2875401" cy="3056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 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  　    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EEBE214-A00E-A10F-5CE6-21ED12E60047}"/>
                </a:ext>
              </a:extLst>
            </p:cNvPr>
            <p:cNvSpPr/>
            <p:nvPr/>
          </p:nvSpPr>
          <p:spPr>
            <a:xfrm>
              <a:off x="-1658348" y="7923651"/>
              <a:ext cx="630480" cy="57506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ja-JP" altLang="en-US" dirty="0">
                <a:solidFill>
                  <a:srgbClr val="CA0009"/>
                </a:solidFill>
              </a:endParaRPr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BB3C68D8-BBFF-6CEC-EC7E-2D92A7395FD9}"/>
                </a:ext>
              </a:extLst>
            </p:cNvPr>
            <p:cNvSpPr txBox="1"/>
            <p:nvPr/>
          </p:nvSpPr>
          <p:spPr>
            <a:xfrm>
              <a:off x="-1644791" y="8229940"/>
              <a:ext cx="596859" cy="208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0"/>
                </a:lnSpc>
              </a:pPr>
              <a:r>
                <a:rPr lang="ja-JP" altLang="en-US" sz="42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85000"/>
                        <a:lumOff val="15000"/>
                      </a:schemeClr>
                    </a:glow>
                    <a:innerShdw blurRad="114300">
                      <a:prstClr val="black"/>
                    </a:innerShdw>
                  </a:effectLst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木</a:t>
              </a:r>
              <a:endParaRPr lang="en-US" altLang="ja-JP" sz="4200" b="1" dirty="0">
                <a:solidFill>
                  <a:schemeClr val="bg1"/>
                </a:solidFill>
                <a:effectLst>
                  <a:glow rad="25400">
                    <a:schemeClr val="tx1">
                      <a:lumMod val="85000"/>
                      <a:lumOff val="15000"/>
                    </a:schemeClr>
                  </a:glow>
                  <a:innerShdw blurRad="114300">
                    <a:prstClr val="black"/>
                  </a:innerShdw>
                </a:effectLst>
                <a:latin typeface="けいふぉんと" panose="02000600000000000000" pitchFamily="2" charset="-128"/>
                <a:ea typeface="けいふぉんと" panose="02000600000000000000" pitchFamily="2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15FFB77-93D9-81E3-F6C1-627FDA78C08C}"/>
                </a:ext>
              </a:extLst>
            </p:cNvPr>
            <p:cNvSpPr txBox="1"/>
            <p:nvPr/>
          </p:nvSpPr>
          <p:spPr>
            <a:xfrm rot="16200000">
              <a:off x="-4695268" y="7968574"/>
              <a:ext cx="930678" cy="276188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ja-JP" altLang="en-US" sz="8000" b="1" dirty="0">
                  <a:solidFill>
                    <a:schemeClr val="bg1"/>
                  </a:solidFill>
                  <a:effectLst>
                    <a:glow rad="88900">
                      <a:srgbClr val="0070C0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８</a:t>
              </a:r>
              <a:endParaRPr lang="en-US" altLang="ja-JP" sz="8000" b="1" dirty="0">
                <a:solidFill>
                  <a:schemeClr val="bg1"/>
                </a:solidFill>
                <a:effectLst>
                  <a:glow rad="88900">
                    <a:srgbClr val="0070C0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EF8F69E-740D-6D5B-3F16-1B2DFBCCA1AE}"/>
                </a:ext>
              </a:extLst>
            </p:cNvPr>
            <p:cNvSpPr txBox="1"/>
            <p:nvPr/>
          </p:nvSpPr>
          <p:spPr>
            <a:xfrm rot="16200000">
              <a:off x="-3041998" y="7370266"/>
              <a:ext cx="930678" cy="1498045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ja-JP" altLang="en-US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0070C0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２</a:t>
              </a:r>
              <a:r>
                <a:rPr lang="en-US" altLang="ja-JP" sz="8000" b="1" dirty="0">
                  <a:solidFill>
                    <a:schemeClr val="bg1"/>
                  </a:solidFill>
                  <a:effectLst>
                    <a:glow rad="88900">
                      <a:srgbClr val="0070C0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r>
                <a:rPr lang="en-US" altLang="ja-JP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0070C0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 </a:t>
              </a:r>
              <a:r>
                <a:rPr lang="ja-JP" altLang="en-US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0070C0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8000" b="1" i="0" u="none" strike="noStrike" baseline="0" dirty="0">
                <a:solidFill>
                  <a:schemeClr val="bg1"/>
                </a:solidFill>
                <a:effectLst>
                  <a:glow rad="88900">
                    <a:srgbClr val="0070C0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96F0E0B8-592A-3F7A-F7AA-B360845FE839}"/>
                </a:ext>
              </a:extLst>
            </p:cNvPr>
            <p:cNvSpPr txBox="1"/>
            <p:nvPr/>
          </p:nvSpPr>
          <p:spPr>
            <a:xfrm>
              <a:off x="-4845552" y="8787244"/>
              <a:ext cx="2953196" cy="226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10"/>
                </a:lnSpc>
              </a:pPr>
              <a:r>
                <a:rPr lang="en-US" sz="4800" b="1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0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14:00 ~</a:t>
              </a:r>
              <a:r>
                <a:rPr lang="ja-JP" altLang="en-US" sz="4800" b="1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0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 </a:t>
              </a:r>
              <a:r>
                <a:rPr lang="en-US" sz="4800" b="1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0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15:00</a:t>
              </a:r>
            </a:p>
          </p:txBody>
        </p:sp>
        <p:pic>
          <p:nvPicPr>
            <p:cNvPr id="25" name="Picture 60">
              <a:extLst>
                <a:ext uri="{FF2B5EF4-FFF2-40B4-BE49-F238E27FC236}">
                  <a16:creationId xmlns:a16="http://schemas.microsoft.com/office/drawing/2014/main" id="{94808C0E-7105-986C-FCE9-30BEF5A83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6100919" y="8593859"/>
              <a:ext cx="1246537" cy="362748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12349C18-F282-5F8A-490E-908ED59B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6077854" y="7766359"/>
              <a:ext cx="1640008" cy="752545"/>
            </a:xfrm>
            <a:prstGeom prst="rect">
              <a:avLst/>
            </a:prstGeom>
          </p:spPr>
        </p:pic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48EE7EA9-E2E9-6248-2851-F64EFB1F130B}"/>
                </a:ext>
              </a:extLst>
            </p:cNvPr>
            <p:cNvSpPr txBox="1"/>
            <p:nvPr/>
          </p:nvSpPr>
          <p:spPr>
            <a:xfrm>
              <a:off x="-5901026" y="8163982"/>
              <a:ext cx="2330488" cy="159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200" dirty="0">
                  <a:solidFill>
                    <a:srgbClr val="0070C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</a:t>
              </a:r>
              <a:endParaRPr lang="en-US" sz="3200" dirty="0">
                <a:solidFill>
                  <a:srgbClr val="0070C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20" name="TextBox 37">
            <a:extLst>
              <a:ext uri="{FF2B5EF4-FFF2-40B4-BE49-F238E27FC236}">
                <a16:creationId xmlns:a16="http://schemas.microsoft.com/office/drawing/2014/main" id="{7103D4F8-9754-8D4A-9849-D97A563B9B4D}"/>
              </a:ext>
            </a:extLst>
          </p:cNvPr>
          <p:cNvSpPr txBox="1"/>
          <p:nvPr/>
        </p:nvSpPr>
        <p:spPr>
          <a:xfrm>
            <a:off x="1866447" y="4842618"/>
            <a:ext cx="3233586" cy="242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1"/>
              </a:lnSpc>
            </a:pPr>
            <a:r>
              <a:rPr lang="ja-JP" altLang="en-US" sz="3200" dirty="0">
                <a:solidFill>
                  <a:srgbClr val="0070C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</a:t>
            </a:r>
            <a:endParaRPr lang="en-US" sz="3200" dirty="0">
              <a:solidFill>
                <a:srgbClr val="0070C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DF341FB-7D1F-1636-FF99-C57172569A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8" y="123780"/>
            <a:ext cx="2120770" cy="103855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821CE55-7FDE-614F-9F91-E4865E352EC8}"/>
              </a:ext>
            </a:extLst>
          </p:cNvPr>
          <p:cNvSpPr txBox="1"/>
          <p:nvPr/>
        </p:nvSpPr>
        <p:spPr>
          <a:xfrm>
            <a:off x="5057129" y="1013601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effectLst>
                  <a:glow rad="165100">
                    <a:schemeClr val="bg1"/>
                  </a:glow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写真提供：桂浜水族館</a:t>
            </a:r>
          </a:p>
        </p:txBody>
      </p:sp>
    </p:spTree>
    <p:extLst>
      <p:ext uri="{BB962C8B-B14F-4D97-AF65-F5344CB8AC3E}">
        <p14:creationId xmlns:p14="http://schemas.microsoft.com/office/powerpoint/2010/main" val="1350182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4540</TotalTime>
  <Words>45</Words>
  <Application>Microsoft Office PowerPoint</Application>
  <PresentationFormat>ユーザー設定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BIZ UDPゴシック</vt:lpstr>
      <vt:lpstr>BIZ UDP明朝 Medium</vt:lpstr>
      <vt:lpstr>Hiragino Kaku Gothic Pro</vt:lpstr>
      <vt:lpstr>M Plus Rounded Black</vt:lpstr>
      <vt:lpstr>UD デジタル 教科書体 NP-B</vt:lpstr>
      <vt:lpstr>けいふぉんと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7月ラインナップチラシ</dc:title>
  <dc:creator>齋藤 芙美</dc:creator>
  <cp:lastModifiedBy>田淵 朋世</cp:lastModifiedBy>
  <cp:revision>90</cp:revision>
  <dcterms:created xsi:type="dcterms:W3CDTF">2022-09-22T01:47:20Z</dcterms:created>
  <dcterms:modified xsi:type="dcterms:W3CDTF">2023-06-26T06:57:52Z</dcterms:modified>
</cp:coreProperties>
</file>