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80" r:id="rId2"/>
  </p:sldIdLst>
  <p:sldSz cx="7556500" cy="10693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齋藤 芙美" initials="齋藤" lastIdx="1" clrIdx="0">
    <p:extLst>
      <p:ext uri="{19B8F6BF-5375-455C-9EA6-DF929625EA0E}">
        <p15:presenceInfo xmlns:p15="http://schemas.microsoft.com/office/powerpoint/2012/main" userId="S-1-5-21-3580068840-1394931835-201921230-161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5C0"/>
    <a:srgbClr val="FEF1C6"/>
    <a:srgbClr val="FEE8A0"/>
    <a:srgbClr val="D5A303"/>
    <a:srgbClr val="F2D9A0"/>
    <a:srgbClr val="EDCB7F"/>
    <a:srgbClr val="E4AF3C"/>
    <a:srgbClr val="634C01"/>
    <a:srgbClr val="58585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608" autoAdjust="0"/>
    <p:restoredTop sz="94689" autoAdjust="0"/>
  </p:normalViewPr>
  <p:slideViewPr>
    <p:cSldViewPr snapToGrid="0">
      <p:cViewPr varScale="1">
        <p:scale>
          <a:sx n="53" d="100"/>
          <a:sy n="53" d="100"/>
        </p:scale>
        <p:origin x="222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D714A-35F6-4EF2-8371-589994DBA61E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F286F-2F69-448F-B16D-95F8927B35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52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286F-2F69-448F-B16D-95F8927B359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275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738" y="1750055"/>
            <a:ext cx="6423025" cy="3722887"/>
          </a:xfrm>
        </p:spPr>
        <p:txBody>
          <a:bodyPr anchor="b"/>
          <a:lstStyle>
            <a:lvl1pPr algn="ctr">
              <a:defRPr sz="49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563" y="5616511"/>
            <a:ext cx="5667375" cy="2581762"/>
          </a:xfrm>
        </p:spPr>
        <p:txBody>
          <a:bodyPr/>
          <a:lstStyle>
            <a:lvl1pPr marL="0" indent="0" algn="ctr">
              <a:buNone/>
              <a:defRPr sz="1983"/>
            </a:lvl1pPr>
            <a:lvl2pPr marL="377830" indent="0" algn="ctr">
              <a:buNone/>
              <a:defRPr sz="1653"/>
            </a:lvl2pPr>
            <a:lvl3pPr marL="755660" indent="0" algn="ctr">
              <a:buNone/>
              <a:defRPr sz="1488"/>
            </a:lvl3pPr>
            <a:lvl4pPr marL="1133490" indent="0" algn="ctr">
              <a:buNone/>
              <a:defRPr sz="1322"/>
            </a:lvl4pPr>
            <a:lvl5pPr marL="1511320" indent="0" algn="ctr">
              <a:buNone/>
              <a:defRPr sz="1322"/>
            </a:lvl5pPr>
            <a:lvl6pPr marL="1889150" indent="0" algn="ctr">
              <a:buNone/>
              <a:defRPr sz="1322"/>
            </a:lvl6pPr>
            <a:lvl7pPr marL="2266980" indent="0" algn="ctr">
              <a:buNone/>
              <a:defRPr sz="1322"/>
            </a:lvl7pPr>
            <a:lvl8pPr marL="2644811" indent="0" algn="ctr">
              <a:buNone/>
              <a:defRPr sz="1322"/>
            </a:lvl8pPr>
            <a:lvl9pPr marL="3022641" indent="0" algn="ctr">
              <a:buNone/>
              <a:defRPr sz="1322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040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4971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7621" y="569325"/>
            <a:ext cx="1629370" cy="906216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510" y="569325"/>
            <a:ext cx="4793655" cy="906216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001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049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74" y="2665927"/>
            <a:ext cx="6517481" cy="4448157"/>
          </a:xfrm>
        </p:spPr>
        <p:txBody>
          <a:bodyPr anchor="b"/>
          <a:lstStyle>
            <a:lvl1pPr>
              <a:defRPr sz="49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574" y="7156165"/>
            <a:ext cx="6517481" cy="2339180"/>
          </a:xfrm>
        </p:spPr>
        <p:txBody>
          <a:bodyPr/>
          <a:lstStyle>
            <a:lvl1pPr marL="0" indent="0">
              <a:buNone/>
              <a:defRPr sz="1983">
                <a:solidFill>
                  <a:schemeClr val="tx1"/>
                </a:solidFill>
              </a:defRPr>
            </a:lvl1pPr>
            <a:lvl2pPr marL="377830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96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509" y="2846623"/>
            <a:ext cx="3211513" cy="67848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5478" y="2846623"/>
            <a:ext cx="3211513" cy="67848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861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569327"/>
            <a:ext cx="6517481" cy="206689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495" y="2621369"/>
            <a:ext cx="3196753" cy="128469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495" y="3906061"/>
            <a:ext cx="3196753" cy="57452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5478" y="2621369"/>
            <a:ext cx="3212497" cy="128469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5478" y="3906061"/>
            <a:ext cx="3212497" cy="57452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241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474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52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26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497" y="1539654"/>
            <a:ext cx="3825478" cy="7599245"/>
          </a:xfrm>
        </p:spPr>
        <p:txBody>
          <a:bodyPr/>
          <a:lstStyle>
            <a:lvl1pPr>
              <a:defRPr sz="2644"/>
            </a:lvl1pPr>
            <a:lvl2pPr>
              <a:defRPr sz="2314"/>
            </a:lvl2pPr>
            <a:lvl3pPr>
              <a:defRPr sz="1983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1322"/>
            </a:lvl1pPr>
            <a:lvl2pPr marL="377830" indent="0">
              <a:buNone/>
              <a:defRPr sz="1157"/>
            </a:lvl2pPr>
            <a:lvl3pPr marL="755660" indent="0">
              <a:buNone/>
              <a:defRPr sz="992"/>
            </a:lvl3pPr>
            <a:lvl4pPr marL="1133490" indent="0">
              <a:buNone/>
              <a:defRPr sz="826"/>
            </a:lvl4pPr>
            <a:lvl5pPr marL="1511320" indent="0">
              <a:buNone/>
              <a:defRPr sz="826"/>
            </a:lvl5pPr>
            <a:lvl6pPr marL="1889150" indent="0">
              <a:buNone/>
              <a:defRPr sz="826"/>
            </a:lvl6pPr>
            <a:lvl7pPr marL="2266980" indent="0">
              <a:buNone/>
              <a:defRPr sz="826"/>
            </a:lvl7pPr>
            <a:lvl8pPr marL="2644811" indent="0">
              <a:buNone/>
              <a:defRPr sz="826"/>
            </a:lvl8pPr>
            <a:lvl9pPr marL="3022641" indent="0">
              <a:buNone/>
              <a:defRPr sz="82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5697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26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2497" y="1539654"/>
            <a:ext cx="3825478" cy="7599245"/>
          </a:xfrm>
        </p:spPr>
        <p:txBody>
          <a:bodyPr anchor="t"/>
          <a:lstStyle>
            <a:lvl1pPr marL="0" indent="0">
              <a:buNone/>
              <a:defRPr sz="2644"/>
            </a:lvl1pPr>
            <a:lvl2pPr marL="377830" indent="0">
              <a:buNone/>
              <a:defRPr sz="2314"/>
            </a:lvl2pPr>
            <a:lvl3pPr marL="755660" indent="0">
              <a:buNone/>
              <a:defRPr sz="1983"/>
            </a:lvl3pPr>
            <a:lvl4pPr marL="1133490" indent="0">
              <a:buNone/>
              <a:defRPr sz="1653"/>
            </a:lvl4pPr>
            <a:lvl5pPr marL="1511320" indent="0">
              <a:buNone/>
              <a:defRPr sz="1653"/>
            </a:lvl5pPr>
            <a:lvl6pPr marL="1889150" indent="0">
              <a:buNone/>
              <a:defRPr sz="1653"/>
            </a:lvl6pPr>
            <a:lvl7pPr marL="2266980" indent="0">
              <a:buNone/>
              <a:defRPr sz="1653"/>
            </a:lvl7pPr>
            <a:lvl8pPr marL="2644811" indent="0">
              <a:buNone/>
              <a:defRPr sz="1653"/>
            </a:lvl8pPr>
            <a:lvl9pPr marL="3022641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1322"/>
            </a:lvl1pPr>
            <a:lvl2pPr marL="377830" indent="0">
              <a:buNone/>
              <a:defRPr sz="1157"/>
            </a:lvl2pPr>
            <a:lvl3pPr marL="755660" indent="0">
              <a:buNone/>
              <a:defRPr sz="992"/>
            </a:lvl3pPr>
            <a:lvl4pPr marL="1133490" indent="0">
              <a:buNone/>
              <a:defRPr sz="826"/>
            </a:lvl4pPr>
            <a:lvl5pPr marL="1511320" indent="0">
              <a:buNone/>
              <a:defRPr sz="826"/>
            </a:lvl5pPr>
            <a:lvl6pPr marL="1889150" indent="0">
              <a:buNone/>
              <a:defRPr sz="826"/>
            </a:lvl6pPr>
            <a:lvl7pPr marL="2266980" indent="0">
              <a:buNone/>
              <a:defRPr sz="826"/>
            </a:lvl7pPr>
            <a:lvl8pPr marL="2644811" indent="0">
              <a:buNone/>
              <a:defRPr sz="826"/>
            </a:lvl8pPr>
            <a:lvl9pPr marL="3022641" indent="0">
              <a:buNone/>
              <a:defRPr sz="82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054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510" y="569327"/>
            <a:ext cx="6517481" cy="2066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510" y="2846623"/>
            <a:ext cx="6517481" cy="6784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509" y="9911200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090C6-0FD7-4B03-B7D3-8E217C5758B0}" type="datetimeFigureOut">
              <a:rPr kumimoji="1" lang="ja-JP" altLang="en-US" smtClean="0"/>
              <a:t>2023/6/23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091" y="9911200"/>
            <a:ext cx="2550319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6778" y="9911200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77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660" rtl="0" eaLnBrk="1" latinLnBrk="0" hangingPunct="1">
        <a:lnSpc>
          <a:spcPct val="90000"/>
        </a:lnSpc>
        <a:spcBef>
          <a:spcPct val="0"/>
        </a:spcBef>
        <a:buNone/>
        <a:defRPr kumimoji="1" sz="36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15" indent="-188915" algn="l" defTabSz="755660" rtl="0" eaLnBrk="1" latinLnBrk="0" hangingPunct="1">
        <a:lnSpc>
          <a:spcPct val="90000"/>
        </a:lnSpc>
        <a:spcBef>
          <a:spcPts val="826"/>
        </a:spcBef>
        <a:buFont typeface="Arial" panose="020B0604020202020204" pitchFamily="34" charset="0"/>
        <a:buChar char="•"/>
        <a:defRPr kumimoji="1" sz="2314" kern="1200">
          <a:solidFill>
            <a:schemeClr val="tx1"/>
          </a:solidFill>
          <a:latin typeface="+mn-lt"/>
          <a:ea typeface="+mn-ea"/>
          <a:cs typeface="+mn-cs"/>
        </a:defRPr>
      </a:lvl1pPr>
      <a:lvl2pPr marL="56674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94457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40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23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06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589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372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155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83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66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49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32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15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698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4811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2641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55257C6-17CA-40FB-1773-A4E9BFFC1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90450" y="1204171"/>
            <a:ext cx="11432742" cy="808263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49BC6A5-964D-D453-FCE1-8220CC9AB3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9" y="-499715"/>
            <a:ext cx="7558312" cy="566873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9178A1E-C4C8-D238-CB02-1A48858430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1" b="28251"/>
          <a:stretch/>
        </p:blipFill>
        <p:spPr>
          <a:xfrm rot="21296169">
            <a:off x="-2281549" y="3887668"/>
            <a:ext cx="12684517" cy="2918319"/>
          </a:xfrm>
          <a:prstGeom prst="wave">
            <a:avLst>
              <a:gd name="adj1" fmla="val 19722"/>
              <a:gd name="adj2" fmla="val 10000"/>
            </a:avLst>
          </a:prstGeom>
          <a:effectLst/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B437C3EC-4C99-121C-956D-50BAA61D7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67" y="5204710"/>
            <a:ext cx="3095663" cy="3095663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0043AF2-007D-821F-425A-2A7B4F81A3F1}"/>
              </a:ext>
            </a:extLst>
          </p:cNvPr>
          <p:cNvSpPr txBox="1"/>
          <p:nvPr/>
        </p:nvSpPr>
        <p:spPr>
          <a:xfrm>
            <a:off x="4514538" y="2705101"/>
            <a:ext cx="184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sz="6000" dirty="0">
              <a:ln w="254000">
                <a:solidFill>
                  <a:srgbClr val="002060"/>
                </a:solidFill>
              </a:ln>
              <a:solidFill>
                <a:srgbClr val="002060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D344F8B-5B81-A459-B217-E751F75FC28A}"/>
              </a:ext>
            </a:extLst>
          </p:cNvPr>
          <p:cNvSpPr txBox="1"/>
          <p:nvPr/>
        </p:nvSpPr>
        <p:spPr>
          <a:xfrm>
            <a:off x="334839" y="3656925"/>
            <a:ext cx="688682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gradFill>
                  <a:gsLst>
                    <a:gs pos="0">
                      <a:srgbClr val="F2CDDF"/>
                    </a:gs>
                    <a:gs pos="36000">
                      <a:srgbClr val="87E672"/>
                    </a:gs>
                    <a:gs pos="87000">
                      <a:srgbClr val="F2E46B"/>
                    </a:gs>
                    <a:gs pos="70000">
                      <a:srgbClr val="C0E7FB"/>
                    </a:gs>
                  </a:gsLst>
                  <a:lin ang="5400000" scaled="1"/>
                </a:gradFill>
                <a:effectLst>
                  <a:glow rad="228600">
                    <a:srgbClr val="002060"/>
                  </a:glow>
                </a:effectLs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イルカと遊ぼう</a:t>
            </a:r>
            <a:r>
              <a:rPr kumimoji="1" lang="en-US" altLang="ja-JP" sz="4400" dirty="0">
                <a:gradFill>
                  <a:gsLst>
                    <a:gs pos="0">
                      <a:srgbClr val="F2CDDF"/>
                    </a:gs>
                    <a:gs pos="36000">
                      <a:srgbClr val="87E672"/>
                    </a:gs>
                    <a:gs pos="87000">
                      <a:srgbClr val="F2E46B"/>
                    </a:gs>
                    <a:gs pos="70000">
                      <a:srgbClr val="C0E7FB"/>
                    </a:gs>
                  </a:gsLst>
                  <a:lin ang="5400000" scaled="1"/>
                </a:gradFill>
                <a:effectLst>
                  <a:glow rad="228600">
                    <a:srgbClr val="002060"/>
                  </a:glow>
                </a:effectLs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!</a:t>
            </a:r>
          </a:p>
          <a:p>
            <a:r>
              <a:rPr kumimoji="1" lang="ja-JP" altLang="en-US" sz="5400" dirty="0">
                <a:gradFill>
                  <a:gsLst>
                    <a:gs pos="0">
                      <a:srgbClr val="F2CDDF"/>
                    </a:gs>
                    <a:gs pos="36000">
                      <a:srgbClr val="87E672"/>
                    </a:gs>
                    <a:gs pos="87000">
                      <a:srgbClr val="F2E46B"/>
                    </a:gs>
                    <a:gs pos="70000">
                      <a:srgbClr val="C0E7FB"/>
                    </a:gs>
                  </a:gsLst>
                  <a:lin ang="5400000" scaled="1"/>
                </a:gradFill>
                <a:effectLst>
                  <a:glow rad="228600">
                    <a:srgbClr val="002060"/>
                  </a:glow>
                </a:effectLs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室戸ドルフィンセンター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C569798-F2EF-6DF1-7A0B-6DE506854958}"/>
              </a:ext>
            </a:extLst>
          </p:cNvPr>
          <p:cNvSpPr txBox="1"/>
          <p:nvPr/>
        </p:nvSpPr>
        <p:spPr>
          <a:xfrm>
            <a:off x="4062917" y="380324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gradFill>
                  <a:gsLst>
                    <a:gs pos="0">
                      <a:srgbClr val="F2CDDF"/>
                    </a:gs>
                    <a:gs pos="36000">
                      <a:srgbClr val="87E672"/>
                    </a:gs>
                    <a:gs pos="87000">
                      <a:srgbClr val="F2E46B"/>
                    </a:gs>
                    <a:gs pos="70000">
                      <a:srgbClr val="C0E7FB"/>
                    </a:gs>
                  </a:gsLst>
                  <a:lin ang="5400000" scaled="1"/>
                </a:gradFill>
                <a:effectLst>
                  <a:glow rad="228600">
                    <a:srgbClr val="002060"/>
                  </a:glow>
                </a:effectLs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（高知県）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A2D0F2-2E8F-1F06-56CB-D47531BA961B}"/>
              </a:ext>
            </a:extLst>
          </p:cNvPr>
          <p:cNvSpPr txBox="1"/>
          <p:nvPr/>
        </p:nvSpPr>
        <p:spPr>
          <a:xfrm rot="353215">
            <a:off x="4227424" y="6868069"/>
            <a:ext cx="767963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kumimoji="1" lang="ja-JP" altLang="en-US" sz="40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</a:rPr>
              <a:t>音楽</a:t>
            </a:r>
            <a:r>
              <a:rPr kumimoji="1" lang="ja-JP" altLang="en-US" sz="34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や</a:t>
            </a:r>
            <a:r>
              <a:rPr kumimoji="1" lang="ja-JP" altLang="en-US" sz="40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</a:rPr>
              <a:t>体操</a:t>
            </a:r>
            <a:r>
              <a:rPr kumimoji="1" lang="ja-JP" altLang="en-US" sz="34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を</a:t>
            </a:r>
            <a:endParaRPr kumimoji="1" lang="en-US" altLang="ja-JP" sz="3400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</a:endParaRPr>
          </a:p>
          <a:p>
            <a:pPr fontAlgn="base"/>
            <a:r>
              <a:rPr kumimoji="1" lang="ja-JP" altLang="en-US" sz="34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ご一緒に！</a:t>
            </a:r>
            <a:endParaRPr lang="ja-JP" altLang="en-US" sz="3400" b="1" i="0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Hiragino Kaku Gothic Pro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5A0BF256-93AF-056C-55C3-F2F503620D69}"/>
              </a:ext>
            </a:extLst>
          </p:cNvPr>
          <p:cNvGrpSpPr/>
          <p:nvPr/>
        </p:nvGrpSpPr>
        <p:grpSpPr>
          <a:xfrm>
            <a:off x="2717330" y="7716806"/>
            <a:ext cx="5893526" cy="2877743"/>
            <a:chOff x="-5879168" y="7645522"/>
            <a:chExt cx="4247541" cy="1891727"/>
          </a:xfrm>
        </p:grpSpPr>
        <p:sp>
          <p:nvSpPr>
            <p:cNvPr id="18" name="TextBox 27">
              <a:extLst>
                <a:ext uri="{FF2B5EF4-FFF2-40B4-BE49-F238E27FC236}">
                  <a16:creationId xmlns:a16="http://schemas.microsoft.com/office/drawing/2014/main" id="{D6AE1492-0279-EE5A-BF49-0CBBBEFED7B5}"/>
                </a:ext>
              </a:extLst>
            </p:cNvPr>
            <p:cNvSpPr txBox="1"/>
            <p:nvPr/>
          </p:nvSpPr>
          <p:spPr>
            <a:xfrm>
              <a:off x="-5622991" y="8694013"/>
              <a:ext cx="2875401" cy="3056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</a:effectLst>
                  <a:ea typeface="Noto Sans Regular Bold"/>
                </a:rPr>
                <a:t>   </a:t>
              </a:r>
              <a:r>
                <a:rPr lang="ja-JP" alt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</a:effectLst>
                  <a:ea typeface="Noto Sans Regular Bold"/>
                </a:rPr>
                <a:t>    </a:t>
              </a: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月</a:t>
              </a:r>
              <a:r>
                <a:rPr lang="ja-JP" alt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  　       </a:t>
              </a: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日     </a:t>
              </a: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FABE25-D44F-FF82-9411-48F39E5005FE}"/>
                </a:ext>
              </a:extLst>
            </p:cNvPr>
            <p:cNvSpPr/>
            <p:nvPr/>
          </p:nvSpPr>
          <p:spPr>
            <a:xfrm>
              <a:off x="-3170036" y="8465014"/>
              <a:ext cx="569892" cy="509654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ja-JP" alt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4833AB35-7F1A-A422-D241-B8E84FD444FF}"/>
                </a:ext>
              </a:extLst>
            </p:cNvPr>
            <p:cNvSpPr txBox="1"/>
            <p:nvPr/>
          </p:nvSpPr>
          <p:spPr>
            <a:xfrm>
              <a:off x="-3197003" y="8731518"/>
              <a:ext cx="596859" cy="208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70"/>
                </a:lnSpc>
              </a:pPr>
              <a:r>
                <a:rPr lang="ja-JP" altLang="en-US" sz="42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85000"/>
                        <a:lumOff val="15000"/>
                      </a:schemeClr>
                    </a:glow>
                    <a:innerShdw blurRad="114300">
                      <a:prstClr val="black"/>
                    </a:innerShdw>
                  </a:effectLst>
                  <a:latin typeface="けいふぉんと" panose="02000600000000000000" pitchFamily="2" charset="-128"/>
                  <a:ea typeface="けいふぉんと" panose="02000600000000000000" pitchFamily="2" charset="-128"/>
                </a:rPr>
                <a:t>火</a:t>
              </a:r>
              <a:endParaRPr lang="en-US" altLang="ja-JP" sz="4200" b="1" dirty="0">
                <a:solidFill>
                  <a:schemeClr val="bg1"/>
                </a:solidFill>
                <a:effectLst>
                  <a:glow rad="25400">
                    <a:schemeClr val="tx1">
                      <a:lumMod val="85000"/>
                      <a:lumOff val="15000"/>
                    </a:schemeClr>
                  </a:glow>
                  <a:innerShdw blurRad="114300">
                    <a:prstClr val="black"/>
                  </a:innerShdw>
                </a:effectLst>
                <a:latin typeface="けいふぉんと" panose="02000600000000000000" pitchFamily="2" charset="-128"/>
                <a:ea typeface="けいふぉんと" panose="02000600000000000000" pitchFamily="2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118BDA7D-9F72-C0FE-1A61-6A2CB4FB938D}"/>
                </a:ext>
              </a:extLst>
            </p:cNvPr>
            <p:cNvSpPr txBox="1"/>
            <p:nvPr/>
          </p:nvSpPr>
          <p:spPr>
            <a:xfrm rot="16200000">
              <a:off x="-5943276" y="8506639"/>
              <a:ext cx="829518" cy="276188"/>
            </a:xfrm>
            <a:prstGeom prst="rect">
              <a:avLst/>
            </a:prstGeom>
            <a:noFill/>
            <a:effectLst>
              <a:outerShdw blurRad="50800" dist="50800" dir="2580000" algn="ctr" rotWithShape="0">
                <a:schemeClr val="accent5">
                  <a:lumMod val="60000"/>
                  <a:lumOff val="40000"/>
                </a:schemeClr>
              </a:outerShdw>
            </a:effectLst>
          </p:spPr>
          <p:txBody>
            <a:bodyPr vert="eaVert" wrap="square">
              <a:spAutoFit/>
            </a:bodyPr>
            <a:lstStyle/>
            <a:p>
              <a:r>
                <a:rPr lang="ja-JP" altLang="en-US" sz="7000" b="1" dirty="0">
                  <a:solidFill>
                    <a:schemeClr val="bg1"/>
                  </a:solidFill>
                  <a:effectLst>
                    <a:glow rad="88900">
                      <a:srgbClr val="002060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８</a:t>
              </a:r>
              <a:endParaRPr lang="en-US" altLang="ja-JP" sz="7000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A0C0CAC8-BD25-4485-B70B-9371E0638570}"/>
                </a:ext>
              </a:extLst>
            </p:cNvPr>
            <p:cNvSpPr txBox="1"/>
            <p:nvPr/>
          </p:nvSpPr>
          <p:spPr>
            <a:xfrm rot="16200000">
              <a:off x="-4504678" y="8101087"/>
              <a:ext cx="829518" cy="1069454"/>
            </a:xfrm>
            <a:prstGeom prst="rect">
              <a:avLst/>
            </a:prstGeom>
            <a:noFill/>
            <a:effectLst>
              <a:glow rad="127000">
                <a:srgbClr val="E34558"/>
              </a:glow>
              <a:outerShdw blurRad="50800" dist="50800" dir="2580000" algn="ctr" rotWithShape="0">
                <a:schemeClr val="accent5">
                  <a:lumMod val="60000"/>
                  <a:lumOff val="40000"/>
                </a:schemeClr>
              </a:outerShdw>
            </a:effectLst>
          </p:spPr>
          <p:txBody>
            <a:bodyPr vert="eaVert" wrap="square">
              <a:spAutoFit/>
            </a:bodyPr>
            <a:lstStyle/>
            <a:p>
              <a:r>
                <a:rPr lang="en-US" altLang="ja-JP" sz="7000" b="1" i="0" u="none" strike="noStrike" baseline="0" dirty="0">
                  <a:solidFill>
                    <a:schemeClr val="bg1"/>
                  </a:solidFill>
                  <a:effectLst>
                    <a:glow rad="88900">
                      <a:srgbClr val="002060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22</a:t>
              </a:r>
            </a:p>
          </p:txBody>
        </p:sp>
        <p:sp>
          <p:nvSpPr>
            <p:cNvPr id="37" name="TextBox 22">
              <a:extLst>
                <a:ext uri="{FF2B5EF4-FFF2-40B4-BE49-F238E27FC236}">
                  <a16:creationId xmlns:a16="http://schemas.microsoft.com/office/drawing/2014/main" id="{F2E482BE-0109-B997-3E88-FE855E99FE52}"/>
                </a:ext>
              </a:extLst>
            </p:cNvPr>
            <p:cNvSpPr txBox="1"/>
            <p:nvPr/>
          </p:nvSpPr>
          <p:spPr>
            <a:xfrm>
              <a:off x="-4584823" y="9351232"/>
              <a:ext cx="2953196" cy="134459"/>
            </a:xfrm>
            <a:prstGeom prst="rect">
              <a:avLst/>
            </a:prstGeom>
            <a:effectLst>
              <a:outerShdw blurRad="50800" dist="25400" dir="5400000" algn="ctr" rotWithShape="0">
                <a:srgbClr val="000000">
                  <a:alpha val="99000"/>
                </a:srgbClr>
              </a:outerShdw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US" sz="3200" b="1" kern="700" spc="200" dirty="0">
                  <a:solidFill>
                    <a:srgbClr val="FFFFFF"/>
                  </a:solidFill>
                  <a:effectLst>
                    <a:glow rad="139700">
                      <a:schemeClr val="tx1">
                        <a:alpha val="82000"/>
                      </a:schemeClr>
                    </a:glow>
                    <a:outerShdw blurRad="63500" algn="ctr" rotWithShape="0">
                      <a:prstClr val="black"/>
                    </a:outerShdw>
                  </a:effectLst>
                  <a:latin typeface="M Plus Rounded Black"/>
                </a:rPr>
                <a:t>1</a:t>
              </a:r>
              <a:r>
                <a:rPr lang="en-US" altLang="ja-JP" sz="3200" b="1" kern="700" spc="200" dirty="0">
                  <a:solidFill>
                    <a:srgbClr val="FFFFFF"/>
                  </a:solidFill>
                  <a:effectLst>
                    <a:glow rad="139700">
                      <a:schemeClr val="tx1">
                        <a:alpha val="82000"/>
                      </a:schemeClr>
                    </a:glow>
                    <a:outerShdw blurRad="63500" algn="ctr" rotWithShape="0">
                      <a:prstClr val="black"/>
                    </a:outerShdw>
                  </a:effectLst>
                  <a:latin typeface="M Plus Rounded Black"/>
                </a:rPr>
                <a:t>4</a:t>
              </a:r>
              <a:r>
                <a:rPr lang="en-US" sz="3200" b="1" kern="700" spc="200" dirty="0">
                  <a:solidFill>
                    <a:srgbClr val="FFFFFF"/>
                  </a:solidFill>
                  <a:effectLst>
                    <a:glow rad="139700">
                      <a:schemeClr val="tx1">
                        <a:alpha val="82000"/>
                      </a:schemeClr>
                    </a:glow>
                    <a:outerShdw blurRad="63500" algn="ctr" rotWithShape="0">
                      <a:prstClr val="black"/>
                    </a:outerShdw>
                  </a:effectLst>
                  <a:latin typeface="M Plus Rounded Black"/>
                </a:rPr>
                <a:t>:</a:t>
              </a:r>
              <a:r>
                <a:rPr lang="en-US" altLang="ja-JP" sz="3200" b="1" kern="700" spc="200" dirty="0">
                  <a:solidFill>
                    <a:srgbClr val="FFFFFF"/>
                  </a:solidFill>
                  <a:effectLst>
                    <a:glow rad="139700">
                      <a:schemeClr val="tx1">
                        <a:alpha val="82000"/>
                      </a:schemeClr>
                    </a:glow>
                    <a:outerShdw blurRad="63500" algn="ctr" rotWithShape="0">
                      <a:prstClr val="black"/>
                    </a:outerShdw>
                  </a:effectLst>
                  <a:latin typeface="M Plus Rounded Black"/>
                </a:rPr>
                <a:t>0</a:t>
              </a:r>
              <a:r>
                <a:rPr lang="en-US" sz="3200" b="1" kern="700" spc="200" dirty="0">
                  <a:solidFill>
                    <a:srgbClr val="FFFFFF"/>
                  </a:solidFill>
                  <a:effectLst>
                    <a:glow rad="139700">
                      <a:schemeClr val="tx1">
                        <a:alpha val="82000"/>
                      </a:schemeClr>
                    </a:glow>
                    <a:outerShdw blurRad="63500" algn="ctr" rotWithShape="0">
                      <a:prstClr val="black"/>
                    </a:outerShdw>
                  </a:effectLst>
                  <a:latin typeface="M Plus Rounded Black"/>
                </a:rPr>
                <a:t>0 ~</a:t>
              </a:r>
              <a:r>
                <a:rPr lang="ja-JP" altLang="en-US" sz="3200" b="1" kern="700" spc="200" dirty="0">
                  <a:solidFill>
                    <a:srgbClr val="FFFFFF"/>
                  </a:solidFill>
                  <a:effectLst>
                    <a:glow rad="139700">
                      <a:schemeClr val="tx1">
                        <a:alpha val="82000"/>
                      </a:schemeClr>
                    </a:glow>
                    <a:outerShdw blurRad="63500" algn="ctr" rotWithShape="0">
                      <a:prstClr val="black"/>
                    </a:outerShdw>
                  </a:effectLst>
                  <a:latin typeface="M Plus Rounded Black"/>
                </a:rPr>
                <a:t> </a:t>
              </a:r>
              <a:r>
                <a:rPr lang="en-US" sz="3200" b="1" kern="700" spc="200" dirty="0">
                  <a:solidFill>
                    <a:srgbClr val="FFFFFF"/>
                  </a:solidFill>
                  <a:effectLst>
                    <a:glow rad="139700">
                      <a:schemeClr val="tx1">
                        <a:alpha val="82000"/>
                      </a:schemeClr>
                    </a:glow>
                    <a:outerShdw blurRad="63500" algn="ctr" rotWithShape="0">
                      <a:prstClr val="black"/>
                    </a:outerShdw>
                  </a:effectLst>
                  <a:latin typeface="M Plus Rounded Black"/>
                </a:rPr>
                <a:t>1</a:t>
              </a:r>
              <a:r>
                <a:rPr lang="en-US" altLang="ja-JP" sz="3200" b="1" kern="700" spc="200" dirty="0">
                  <a:solidFill>
                    <a:srgbClr val="FFFFFF"/>
                  </a:solidFill>
                  <a:effectLst>
                    <a:glow rad="139700">
                      <a:schemeClr val="tx1">
                        <a:alpha val="82000"/>
                      </a:schemeClr>
                    </a:glow>
                    <a:outerShdw blurRad="63500" algn="ctr" rotWithShape="0">
                      <a:prstClr val="black"/>
                    </a:outerShdw>
                  </a:effectLst>
                  <a:latin typeface="M Plus Rounded Black"/>
                </a:rPr>
                <a:t>5</a:t>
              </a:r>
              <a:r>
                <a:rPr lang="en-US" sz="3200" b="1" kern="700" spc="200" dirty="0">
                  <a:solidFill>
                    <a:srgbClr val="FFFFFF"/>
                  </a:solidFill>
                  <a:effectLst>
                    <a:glow rad="139700">
                      <a:schemeClr val="tx1">
                        <a:alpha val="82000"/>
                      </a:schemeClr>
                    </a:glow>
                    <a:outerShdw blurRad="63500" algn="ctr" rotWithShape="0">
                      <a:prstClr val="black"/>
                    </a:outerShdw>
                  </a:effectLst>
                  <a:latin typeface="M Plus Rounded Black"/>
                </a:rPr>
                <a:t>:</a:t>
              </a:r>
              <a:r>
                <a:rPr lang="en-US" altLang="ja-JP" sz="3200" b="1" kern="700" spc="200" dirty="0">
                  <a:solidFill>
                    <a:srgbClr val="FFFFFF"/>
                  </a:solidFill>
                  <a:effectLst>
                    <a:glow rad="139700">
                      <a:schemeClr val="tx1">
                        <a:alpha val="82000"/>
                      </a:schemeClr>
                    </a:glow>
                    <a:outerShdw blurRad="63500" algn="ctr" rotWithShape="0">
                      <a:prstClr val="black"/>
                    </a:outerShdw>
                  </a:effectLst>
                  <a:latin typeface="M Plus Rounded Black"/>
                </a:rPr>
                <a:t>0</a:t>
              </a:r>
              <a:r>
                <a:rPr lang="en-US" sz="3200" b="1" kern="700" spc="200" dirty="0">
                  <a:solidFill>
                    <a:srgbClr val="FFFFFF"/>
                  </a:solidFill>
                  <a:effectLst>
                    <a:glow rad="139700">
                      <a:schemeClr val="tx1">
                        <a:alpha val="82000"/>
                      </a:schemeClr>
                    </a:glow>
                    <a:outerShdw blurRad="63500" algn="ctr" rotWithShape="0">
                      <a:prstClr val="black"/>
                    </a:outerShdw>
                  </a:effectLst>
                  <a:latin typeface="M Plus Rounded Black"/>
                </a:rPr>
                <a:t>0</a:t>
              </a:r>
            </a:p>
          </p:txBody>
        </p:sp>
        <p:pic>
          <p:nvPicPr>
            <p:cNvPr id="40" name="Picture 60">
              <a:extLst>
                <a:ext uri="{FF2B5EF4-FFF2-40B4-BE49-F238E27FC236}">
                  <a16:creationId xmlns:a16="http://schemas.microsoft.com/office/drawing/2014/main" id="{0B912163-E4EC-9915-53A7-8A9C406B4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5879168" y="9174501"/>
              <a:ext cx="1246537" cy="362748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E1DF82BF-5F3E-9206-76A9-C02BE0EB2B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0" t="73549" r="81428" b="19851"/>
            <a:stretch/>
          </p:blipFill>
          <p:spPr>
            <a:xfrm>
              <a:off x="-5506902" y="7645522"/>
              <a:ext cx="1569791" cy="720325"/>
            </a:xfrm>
            <a:prstGeom prst="rect">
              <a:avLst/>
            </a:prstGeom>
          </p:spPr>
        </p:pic>
        <p:sp>
          <p:nvSpPr>
            <p:cNvPr id="42" name="TextBox 37">
              <a:extLst>
                <a:ext uri="{FF2B5EF4-FFF2-40B4-BE49-F238E27FC236}">
                  <a16:creationId xmlns:a16="http://schemas.microsoft.com/office/drawing/2014/main" id="{A7045E5D-2230-8F17-3CD0-3E78F605B4F3}"/>
                </a:ext>
              </a:extLst>
            </p:cNvPr>
            <p:cNvSpPr txBox="1"/>
            <p:nvPr/>
          </p:nvSpPr>
          <p:spPr>
            <a:xfrm>
              <a:off x="-5390422" y="8027028"/>
              <a:ext cx="2330488" cy="1645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51"/>
                </a:lnSpc>
              </a:pPr>
              <a:r>
                <a:rPr lang="ja-JP" altLang="en-US" sz="3300" dirty="0">
                  <a:solidFill>
                    <a:srgbClr val="C0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開  催  日</a:t>
              </a:r>
              <a:endParaRPr lang="en-US" sz="3300" dirty="0">
                <a:solidFill>
                  <a:srgbClr val="C0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9EE10D-387D-5B23-C056-0D2802A0F47B}"/>
              </a:ext>
            </a:extLst>
          </p:cNvPr>
          <p:cNvSpPr txBox="1"/>
          <p:nvPr/>
        </p:nvSpPr>
        <p:spPr>
          <a:xfrm>
            <a:off x="5544996" y="8297899"/>
            <a:ext cx="1896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kumimoji="1"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写真はイメージです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FB4337A-1144-3BCE-9BA5-81AD343E94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89" t="37472" r="16655" b="29969"/>
          <a:stretch/>
        </p:blipFill>
        <p:spPr>
          <a:xfrm rot="16200000">
            <a:off x="1173760" y="5530888"/>
            <a:ext cx="2361819" cy="2389458"/>
          </a:xfrm>
          <a:prstGeom prst="ellipse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A1F0EE6-A4BA-7B00-6B7C-BCBFC246C2A1}"/>
              </a:ext>
            </a:extLst>
          </p:cNvPr>
          <p:cNvSpPr txBox="1"/>
          <p:nvPr/>
        </p:nvSpPr>
        <p:spPr>
          <a:xfrm>
            <a:off x="2159220" y="5621306"/>
            <a:ext cx="3291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65100">
                    <a:schemeClr val="bg1"/>
                  </a:glow>
                </a:effectLst>
              </a:rPr>
              <a:t>しょーた☆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F8C564-81AC-D6B9-43C5-5E044C996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r="12017"/>
          <a:stretch/>
        </p:blipFill>
        <p:spPr bwMode="auto">
          <a:xfrm>
            <a:off x="284113" y="7519327"/>
            <a:ext cx="2231151" cy="22374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B7BDDC9-B89C-557E-25A3-0C6BADF9960E}"/>
              </a:ext>
            </a:extLst>
          </p:cNvPr>
          <p:cNvSpPr txBox="1"/>
          <p:nvPr/>
        </p:nvSpPr>
        <p:spPr>
          <a:xfrm>
            <a:off x="-128505" y="9720398"/>
            <a:ext cx="3291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あつか</a:t>
            </a:r>
            <a:r>
              <a:rPr kumimoji="1" lang="en-US" altLang="ja-JP" sz="2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DRAGON</a:t>
            </a:r>
            <a:br>
              <a:rPr kumimoji="1" lang="en-US" altLang="ja-JP" sz="2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kumimoji="1" lang="ja-JP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おだち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88B8C26-9E16-28DC-A9D7-242EA41E90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7" y="82609"/>
            <a:ext cx="1820116" cy="89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63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4539</TotalTime>
  <Words>42</Words>
  <Application>Microsoft Office PowerPoint</Application>
  <PresentationFormat>ユーザー設定</PresentationFormat>
  <Paragraphs>15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2" baseType="lpstr">
      <vt:lpstr>BIZ UDPゴシック</vt:lpstr>
      <vt:lpstr>BIZ UDP明朝 Medium</vt:lpstr>
      <vt:lpstr>Hiragino Kaku Gothic Pro</vt:lpstr>
      <vt:lpstr>M Plus Rounded Black</vt:lpstr>
      <vt:lpstr>UD デジタル 教科書体 NP-B</vt:lpstr>
      <vt:lpstr>けいふぉんと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7月ラインナップチラシ</dc:title>
  <dc:creator>齋藤 芙美</dc:creator>
  <cp:lastModifiedBy>田淵 朋世</cp:lastModifiedBy>
  <cp:revision>90</cp:revision>
  <dcterms:created xsi:type="dcterms:W3CDTF">2022-09-22T01:47:20Z</dcterms:created>
  <dcterms:modified xsi:type="dcterms:W3CDTF">2023-06-23T06:57:12Z</dcterms:modified>
</cp:coreProperties>
</file>