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41" d="100"/>
          <a:sy n="41" d="100"/>
        </p:scale>
        <p:origin x="14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0D0B7E-4FDC-46F1-9B78-8AF8C94DD801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810F5E91-A6FE-4C46-89D6-BDD0429BE0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CBEFBA-B078-4EAB-A73F-BD28159C0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67</cp:revision>
  <dcterms:created xsi:type="dcterms:W3CDTF">2022-02-20T16:12:08Z</dcterms:created>
  <dcterms:modified xsi:type="dcterms:W3CDTF">2023-06-15T07:01:21Z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