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C5E72C0-84D7-4A24-87E8-04B97C248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74EF3-5B12-4749-BF7B-A67E47483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0B5F47-3692-4CF1-B2AD-126985286E40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87</cp:revision>
  <dcterms:created xsi:type="dcterms:W3CDTF">2022-02-20T16:12:08Z</dcterms:created>
  <dcterms:modified xsi:type="dcterms:W3CDTF">2023-06-15T06:43:45Z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