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3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41" d="100"/>
          <a:sy n="41" d="100"/>
        </p:scale>
        <p:origin x="14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273897"/>
                <a:chOff x="-1" y="8421092"/>
                <a:chExt cx="6849776" cy="1273897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8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21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分～午後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50</a:t>
                  </a:r>
                  <a:r>
                    <a:rPr kumimoji="1" lang="ja-JP" altLang="en-US" sz="24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7685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6" ma:contentTypeDescription="新しいドキュメントを作成します。" ma:contentTypeScope="" ma:versionID="4e61bc90eb0a247d01b10c36ca00ac47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2a2d6ad04a915340847d28453a0f7120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342A464-94F9-406D-AE06-659BF864592A}">
  <ds:schemaRefs>
    <ds:schemaRef ds:uri="http://schemas.microsoft.com/office/2006/metadata/properties"/>
    <ds:schemaRef ds:uri="http://schemas.microsoft.com/office/infopath/2007/PartnerControls"/>
    <ds:schemaRef ds:uri="aa497eed-f72d-442f-adf5-cc88fbf9cce6"/>
    <ds:schemaRef ds:uri="ccc50300-c016-41b3-baf7-1f053ea3de53"/>
  </ds:schemaRefs>
</ds:datastoreItem>
</file>

<file path=customXml/itemProps2.xml><?xml version="1.0" encoding="utf-8"?>
<ds:datastoreItem xmlns:ds="http://schemas.openxmlformats.org/officeDocument/2006/customXml" ds:itemID="{036C51A4-B2F9-41CE-9E58-E333DD24E1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7E489B-D41D-4784-A52B-E19D30429E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52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メイリオ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藤田 英里沙</cp:lastModifiedBy>
  <cp:revision>90</cp:revision>
  <dcterms:created xsi:type="dcterms:W3CDTF">2022-02-20T16:12:08Z</dcterms:created>
  <dcterms:modified xsi:type="dcterms:W3CDTF">2023-06-15T06:39:07Z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</Properties>
</file>