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1964AA-1B6E-485A-A6D6-830002256A96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531402F0-815E-4040-B22A-91B05B0A4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78FF1-D7CF-4025-BAE2-45C8E460C3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59</cp:revision>
  <dcterms:created xsi:type="dcterms:W3CDTF">2022-02-20T16:12:08Z</dcterms:created>
  <dcterms:modified xsi:type="dcterms:W3CDTF">2023-06-15T06:39:23Z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