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1DDA060-A4D3-4BFD-98D8-1ACC371F53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BAAF-C982-424C-A3B6-AED054330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DB4A3A-A1D6-4D7D-B912-6717223C7348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87</cp:revision>
  <dcterms:created xsi:type="dcterms:W3CDTF">2022-02-20T16:12:08Z</dcterms:created>
  <dcterms:modified xsi:type="dcterms:W3CDTF">2023-06-15T06:38:43Z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