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41" d="100"/>
          <a:sy n="41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C36A3C-68DD-4ABC-A0B5-AD4A77C8FF9F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A5DF6474-4F88-415E-A78E-21DE449EEE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1763DF-1743-4417-9B04-28BDFE468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90</cp:revision>
  <dcterms:created xsi:type="dcterms:W3CDTF">2022-02-20T16:12:08Z</dcterms:created>
  <dcterms:modified xsi:type="dcterms:W3CDTF">2023-06-15T06:41:28Z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