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41" d="100"/>
          <a:sy n="41" d="100"/>
        </p:scale>
        <p:origin x="14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8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18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DD70A5-41EF-4A57-9BAF-53CA7D9501EC}">
  <ds:schemaRefs>
    <ds:schemaRef ds:uri="http://schemas.microsoft.com/office/2006/metadata/properties"/>
    <ds:schemaRef ds:uri="http://schemas.microsoft.com/office/infopath/2007/PartnerControls"/>
    <ds:schemaRef ds:uri="aa497eed-f72d-442f-adf5-cc88fbf9cce6"/>
    <ds:schemaRef ds:uri="ccc50300-c016-41b3-baf7-1f053ea3de53"/>
  </ds:schemaRefs>
</ds:datastoreItem>
</file>

<file path=customXml/itemProps2.xml><?xml version="1.0" encoding="utf-8"?>
<ds:datastoreItem xmlns:ds="http://schemas.openxmlformats.org/officeDocument/2006/customXml" ds:itemID="{862EF7DB-5932-479F-8044-628357C167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5BD64B-1035-4BE9-8EA9-1BD38911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藤田 英里沙</cp:lastModifiedBy>
  <cp:revision>61</cp:revision>
  <dcterms:created xsi:type="dcterms:W3CDTF">2022-02-20T16:12:08Z</dcterms:created>
  <dcterms:modified xsi:type="dcterms:W3CDTF">2023-06-15T06:39:41Z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