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9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C0"/>
    <a:srgbClr val="FEF1C6"/>
    <a:srgbClr val="FEE8A0"/>
    <a:srgbClr val="D5A303"/>
    <a:srgbClr val="F2D9A0"/>
    <a:srgbClr val="EDCB7F"/>
    <a:srgbClr val="E4AF3C"/>
    <a:srgbClr val="634C01"/>
    <a:srgbClr val="5858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02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07219EC-D1DC-01BB-0639-1702EDED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" y="-157598"/>
            <a:ext cx="7556500" cy="539783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9019E77-192B-BDBA-599C-A25A55244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15841" y="-1715857"/>
            <a:ext cx="10451688" cy="732924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5DF76D9-0307-5E43-E23F-FF1F6A72B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8505" y="4920900"/>
            <a:ext cx="8255739" cy="57893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0794CB2-9AA2-5494-AFB2-4652943628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9" t="17000" r="46368"/>
          <a:stretch/>
        </p:blipFill>
        <p:spPr>
          <a:xfrm rot="5400000">
            <a:off x="2328730" y="475611"/>
            <a:ext cx="2431911" cy="9650439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5E685F5-F66A-FF54-756C-1AE599069979}"/>
              </a:ext>
            </a:extLst>
          </p:cNvPr>
          <p:cNvGrpSpPr/>
          <p:nvPr/>
        </p:nvGrpSpPr>
        <p:grpSpPr>
          <a:xfrm>
            <a:off x="412898" y="5073756"/>
            <a:ext cx="6814675" cy="2187633"/>
            <a:chOff x="-6210823" y="7626132"/>
            <a:chExt cx="4911425" cy="1438072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BC56BA56-56B4-75F4-4F62-9E272FB43A09}"/>
                </a:ext>
              </a:extLst>
            </p:cNvPr>
            <p:cNvSpPr txBox="1"/>
            <p:nvPr/>
          </p:nvSpPr>
          <p:spPr>
            <a:xfrm>
              <a:off x="-4174799" y="8174446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FBE7929-CC36-CCB0-44B4-D6C1F2822E52}"/>
                </a:ext>
              </a:extLst>
            </p:cNvPr>
            <p:cNvSpPr/>
            <p:nvPr/>
          </p:nvSpPr>
          <p:spPr>
            <a:xfrm>
              <a:off x="-2007078" y="7938326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36" name="TextBox 23">
              <a:extLst>
                <a:ext uri="{FF2B5EF4-FFF2-40B4-BE49-F238E27FC236}">
                  <a16:creationId xmlns:a16="http://schemas.microsoft.com/office/drawing/2014/main" id="{DDAFA3C9-847F-3F3E-E4E5-A5118BD06F5F}"/>
                </a:ext>
              </a:extLst>
            </p:cNvPr>
            <p:cNvSpPr txBox="1"/>
            <p:nvPr/>
          </p:nvSpPr>
          <p:spPr>
            <a:xfrm>
              <a:off x="-1988410" y="8239283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木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C89B541-C222-E39B-2F90-8B473544600E}"/>
                </a:ext>
              </a:extLst>
            </p:cNvPr>
            <p:cNvSpPr txBox="1"/>
            <p:nvPr/>
          </p:nvSpPr>
          <p:spPr>
            <a:xfrm rot="16200000">
              <a:off x="-4832383" y="7968947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endParaRPr lang="en-US" altLang="ja-JP" sz="8000" b="1" dirty="0">
                <a:solidFill>
                  <a:schemeClr val="bg1"/>
                </a:solidFill>
                <a:effectLst>
                  <a:glow rad="88900">
                    <a:srgbClr val="FF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1397171-3096-745F-9DAF-D35061B5C3C1}"/>
                </a:ext>
              </a:extLst>
            </p:cNvPr>
            <p:cNvSpPr txBox="1"/>
            <p:nvPr/>
          </p:nvSpPr>
          <p:spPr>
            <a:xfrm rot="16200000">
              <a:off x="-3248514" y="7342448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 </a:t>
              </a:r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81B81AAB-8AEC-C12D-0F59-D0B26892864C}"/>
                </a:ext>
              </a:extLst>
            </p:cNvPr>
            <p:cNvSpPr txBox="1"/>
            <p:nvPr/>
          </p:nvSpPr>
          <p:spPr>
            <a:xfrm>
              <a:off x="-4825174" y="8837267"/>
              <a:ext cx="2953196" cy="226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15:00</a:t>
              </a:r>
            </a:p>
          </p:txBody>
        </p:sp>
        <p:pic>
          <p:nvPicPr>
            <p:cNvPr id="41" name="Picture 60">
              <a:extLst>
                <a:ext uri="{FF2B5EF4-FFF2-40B4-BE49-F238E27FC236}">
                  <a16:creationId xmlns:a16="http://schemas.microsoft.com/office/drawing/2014/main" id="{641D78E3-3B36-52AE-4703-CBE0630A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5867699" y="8643875"/>
              <a:ext cx="1246537" cy="362748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BB42C20-C7C3-33C6-F901-D6AF3182F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210823" y="7721500"/>
              <a:ext cx="1547285" cy="752545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0732D643-314B-B1F1-52C9-A1871E448D7C}"/>
                </a:ext>
              </a:extLst>
            </p:cNvPr>
            <p:cNvSpPr txBox="1"/>
            <p:nvPr/>
          </p:nvSpPr>
          <p:spPr>
            <a:xfrm>
              <a:off x="-6075564" y="8120660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</a:t>
              </a:r>
              <a:endParaRPr 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5" name="TextBox 37">
            <a:extLst>
              <a:ext uri="{FF2B5EF4-FFF2-40B4-BE49-F238E27FC236}">
                <a16:creationId xmlns:a16="http://schemas.microsoft.com/office/drawing/2014/main" id="{D2FE703F-0B02-24F9-D0D9-520D699A8EA3}"/>
              </a:ext>
            </a:extLst>
          </p:cNvPr>
          <p:cNvSpPr txBox="1"/>
          <p:nvPr/>
        </p:nvSpPr>
        <p:spPr>
          <a:xfrm>
            <a:off x="1896179" y="5811692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F44C29-89ED-52E8-CC3E-6490508BA0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88" y="8255263"/>
            <a:ext cx="2520426" cy="302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FE938C-993B-12B6-921C-41C4674A82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r="35795"/>
          <a:stretch/>
        </p:blipFill>
        <p:spPr>
          <a:xfrm rot="21326978">
            <a:off x="-736962" y="6665791"/>
            <a:ext cx="3294788" cy="54467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C68C958-105D-1FC7-9A49-EF0F70FC8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7" y="7499276"/>
            <a:ext cx="4961770" cy="33078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8F4C47FB-592E-6C89-4816-5EFD5E48F4B3}"/>
              </a:ext>
            </a:extLst>
          </p:cNvPr>
          <p:cNvSpPr/>
          <p:nvPr/>
        </p:nvSpPr>
        <p:spPr>
          <a:xfrm>
            <a:off x="1252986" y="2097412"/>
            <a:ext cx="5050528" cy="177459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1107985" y="3478551"/>
            <a:ext cx="5795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一緒に歌いましょう！</a:t>
            </a:r>
            <a:endParaRPr lang="ja-JP" altLang="en-US" sz="4000" b="1" i="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5F3FC60-B291-8E44-3E2B-E911C569F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79" y="929829"/>
            <a:ext cx="2716627" cy="2037470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435D5C-AC01-24A6-3F06-B6104A441F7B}"/>
              </a:ext>
            </a:extLst>
          </p:cNvPr>
          <p:cNvSpPr txBox="1"/>
          <p:nvPr/>
        </p:nvSpPr>
        <p:spPr>
          <a:xfrm>
            <a:off x="234753" y="2377078"/>
            <a:ext cx="7086994" cy="1107996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昭和歌謡ショー</a:t>
            </a:r>
            <a:endParaRPr kumimoji="1" lang="zh-TW" altLang="en-US" sz="6600" dirty="0">
              <a:solidFill>
                <a:srgbClr val="FFFF00"/>
              </a:solidFill>
              <a:effectLst>
                <a:glow rad="127000">
                  <a:srgbClr val="FF0000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571E85A-461B-11CE-9251-4B758BCAA0AA}"/>
              </a:ext>
            </a:extLst>
          </p:cNvPr>
          <p:cNvSpPr txBox="1"/>
          <p:nvPr/>
        </p:nvSpPr>
        <p:spPr>
          <a:xfrm>
            <a:off x="2028496" y="1425344"/>
            <a:ext cx="2416487" cy="1046440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200" dirty="0">
                <a:solidFill>
                  <a:srgbClr val="FFFF00"/>
                </a:solidFill>
                <a:effectLst>
                  <a:glow rad="127000">
                    <a:srgbClr val="FF0000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旅介</a:t>
            </a:r>
            <a:endParaRPr kumimoji="1" lang="en-US" altLang="ja-JP" sz="6200" dirty="0">
              <a:solidFill>
                <a:srgbClr val="FFFF00"/>
              </a:solidFill>
              <a:effectLst>
                <a:glow rad="127000">
                  <a:srgbClr val="FF0000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55E888-0CE2-85CC-1613-6C69E8FA2E96}"/>
              </a:ext>
            </a:extLst>
          </p:cNvPr>
          <p:cNvSpPr txBox="1"/>
          <p:nvPr/>
        </p:nvSpPr>
        <p:spPr>
          <a:xfrm>
            <a:off x="-724336" y="9184448"/>
            <a:ext cx="329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D31DDC1-A79D-6273-6CC0-70A364047B5F}"/>
              </a:ext>
            </a:extLst>
          </p:cNvPr>
          <p:cNvSpPr txBox="1"/>
          <p:nvPr/>
        </p:nvSpPr>
        <p:spPr>
          <a:xfrm>
            <a:off x="1015446" y="10072753"/>
            <a:ext cx="329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10C909-FA2E-FE94-5211-73D050B15BFB}"/>
              </a:ext>
            </a:extLst>
          </p:cNvPr>
          <p:cNvSpPr txBox="1"/>
          <p:nvPr/>
        </p:nvSpPr>
        <p:spPr>
          <a:xfrm>
            <a:off x="4895188" y="7434105"/>
            <a:ext cx="329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FCD8E8-6262-0B0C-D969-5481C15ABD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98" y="8356125"/>
            <a:ext cx="3139104" cy="235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593DD3-3532-31F8-35BD-86013B4C7CEA}"/>
              </a:ext>
            </a:extLst>
          </p:cNvPr>
          <p:cNvSpPr txBox="1"/>
          <p:nvPr/>
        </p:nvSpPr>
        <p:spPr>
          <a:xfrm>
            <a:off x="2559779" y="8081782"/>
            <a:ext cx="329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はたつん介護士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BDBEBE8-0C7C-731F-52BD-7823A3758C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4540</TotalTime>
  <Words>33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HGS創英角ﾎﾟｯﾌﾟ体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90</cp:revision>
  <dcterms:created xsi:type="dcterms:W3CDTF">2022-09-22T01:47:20Z</dcterms:created>
  <dcterms:modified xsi:type="dcterms:W3CDTF">2023-06-23T06:56:10Z</dcterms:modified>
</cp:coreProperties>
</file>