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F312D4DE-8443-6BAD-E7FA-A9EE712E2F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05" y="7111299"/>
            <a:ext cx="2693130" cy="10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EA5CA9-0CF8-478A-8E86-6E3A418E8056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EC7B65DF-45EE-47B7-9135-165E6ADF4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8BD89-F42D-47C4-8D91-8ECBC477E5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66</cp:revision>
  <dcterms:created xsi:type="dcterms:W3CDTF">2022-02-20T16:12:08Z</dcterms:created>
  <dcterms:modified xsi:type="dcterms:W3CDTF">2023-06-15T07:01:11Z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