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B3003-7111-4EC5-953E-D685785E0162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9A9958B6-8892-438F-9886-7DF1D874C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4CFA4-393B-4B38-8D98-64C5C7243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86</cp:revision>
  <dcterms:created xsi:type="dcterms:W3CDTF">2022-02-20T16:12:08Z</dcterms:created>
  <dcterms:modified xsi:type="dcterms:W3CDTF">2023-06-15T06:37:16Z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