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9D5D6-2D56-4AE9-80E1-EC0DA1939BEB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1AB2D35E-BEDB-4761-8B4D-4CB29C390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CBFB5-1E1E-4D27-96D2-3C849B6D0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89</cp:revision>
  <dcterms:created xsi:type="dcterms:W3CDTF">2022-02-20T16:12:08Z</dcterms:created>
  <dcterms:modified xsi:type="dcterms:W3CDTF">2023-06-15T06:36:55Z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