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739" r:id="rId5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2184" y="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304991CE-20B3-4A27-B047-88AD587C3822}"/>
    <pc:docChg chg="modSld">
      <pc:chgData name="藤田 英里沙" userId="55fb1634-084b-4aa3-92eb-65b651078df8" providerId="ADAL" clId="{304991CE-20B3-4A27-B047-88AD587C3822}" dt="2023-05-22T13:05:27.390" v="3" actId="1035"/>
      <pc:docMkLst>
        <pc:docMk/>
      </pc:docMkLst>
      <pc:sldChg chg="modSp mod">
        <pc:chgData name="藤田 英里沙" userId="55fb1634-084b-4aa3-92eb-65b651078df8" providerId="ADAL" clId="{304991CE-20B3-4A27-B047-88AD587C3822}" dt="2023-05-22T13:05:27.390" v="3" actId="1035"/>
        <pc:sldMkLst>
          <pc:docMk/>
          <pc:sldMk cId="892360115" sldId="739"/>
        </pc:sldMkLst>
        <pc:picChg chg="mod">
          <ac:chgData name="藤田 英里沙" userId="55fb1634-084b-4aa3-92eb-65b651078df8" providerId="ADAL" clId="{304991CE-20B3-4A27-B047-88AD587C3822}" dt="2023-05-22T13:05:27.390" v="3" actId="1035"/>
          <ac:picMkLst>
            <pc:docMk/>
            <pc:sldMk cId="892360115" sldId="739"/>
            <ac:picMk id="11" creationId="{70C33857-C93B-0860-AA19-055AC9DCE2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09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25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96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2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78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9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65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13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3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29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55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1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ひまわりの花&#10;&#10;自動的に生成された説明">
            <a:extLst>
              <a:ext uri="{FF2B5EF4-FFF2-40B4-BE49-F238E27FC236}">
                <a16:creationId xmlns:a16="http://schemas.microsoft.com/office/drawing/2014/main" id="{A510D91D-EF07-F7F9-88BA-99F19A6BA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1800" r="765" b="17599"/>
          <a:stretch/>
        </p:blipFill>
        <p:spPr>
          <a:xfrm>
            <a:off x="-10610" y="2"/>
            <a:ext cx="6879223" cy="8444609"/>
          </a:xfrm>
          <a:prstGeom prst="rect">
            <a:avLst/>
          </a:prstGeom>
        </p:spPr>
      </p:pic>
      <p:pic>
        <p:nvPicPr>
          <p:cNvPr id="11" name="図 10" descr="紙の上に置かれている花&#10;&#10;中程度の精度で自動的に生成された説明">
            <a:extLst>
              <a:ext uri="{FF2B5EF4-FFF2-40B4-BE49-F238E27FC236}">
                <a16:creationId xmlns:a16="http://schemas.microsoft.com/office/drawing/2014/main" id="{70C33857-C93B-0860-AA19-055AC9DC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1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35"/>
          <a:stretch/>
        </p:blipFill>
        <p:spPr>
          <a:xfrm>
            <a:off x="293750" y="293592"/>
            <a:ext cx="6198267" cy="7823497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2C4B3B1-CC4B-70BC-D2B0-CEB28E3875E4}"/>
              </a:ext>
            </a:extLst>
          </p:cNvPr>
          <p:cNvSpPr/>
          <p:nvPr/>
        </p:nvSpPr>
        <p:spPr>
          <a:xfrm>
            <a:off x="4" y="8444612"/>
            <a:ext cx="6857998" cy="1457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 defTabSz="457189"/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オンラインアクティビティ開催日時</a:t>
            </a:r>
            <a:endParaRPr lang="en-US" altLang="ja-JP" sz="2401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/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3199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日（火）</a:t>
            </a:r>
            <a:endParaRPr lang="en-US" altLang="ja-JP" sz="3199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defTabSz="457189"/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午後</a:t>
            </a:r>
            <a:r>
              <a:rPr lang="en-US" altLang="ja-JP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時～午後</a:t>
            </a:r>
            <a:r>
              <a:rPr lang="en-US" altLang="ja-JP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401" b="1" dirty="0">
                <a:ln w="0"/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endParaRPr lang="en-US" altLang="zh-TW" sz="2401" b="1" dirty="0">
              <a:ln w="0"/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Picture 2" descr="コリスライブ | シニア向けオンラインレク">
            <a:extLst>
              <a:ext uri="{FF2B5EF4-FFF2-40B4-BE49-F238E27FC236}">
                <a16:creationId xmlns:a16="http://schemas.microsoft.com/office/drawing/2014/main" id="{DA4A9F7C-0331-C849-CFA5-2606E769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90" y="9490972"/>
            <a:ext cx="1622413" cy="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 descr="長い, カラフル, 煙, 空気 が含まれている画像&#10;&#10;自動的に生成された説明">
            <a:extLst>
              <a:ext uri="{FF2B5EF4-FFF2-40B4-BE49-F238E27FC236}">
                <a16:creationId xmlns:a16="http://schemas.microsoft.com/office/drawing/2014/main" id="{A1464F10-6AE8-080E-02DB-98C3F04C5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45614" y="-7389006"/>
            <a:ext cx="5070166" cy="4008563"/>
          </a:xfrm>
          <a:prstGeom prst="rect">
            <a:avLst/>
          </a:prstGeom>
        </p:spPr>
      </p:pic>
      <p:pic>
        <p:nvPicPr>
          <p:cNvPr id="6" name="図 5" descr="花瓶に飾られた花&#10;&#10;自動的に生成された説明">
            <a:extLst>
              <a:ext uri="{FF2B5EF4-FFF2-40B4-BE49-F238E27FC236}">
                <a16:creationId xmlns:a16="http://schemas.microsoft.com/office/drawing/2014/main" id="{1C6A1A83-F1FF-A4B8-1691-34C9CAF27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20" y="2422465"/>
            <a:ext cx="1927431" cy="1927431"/>
          </a:xfrm>
          <a:prstGeom prst="ellipse">
            <a:avLst/>
          </a:prstGeom>
          <a:ln w="76200">
            <a:solidFill>
              <a:schemeClr val="bg1"/>
            </a:solidFill>
          </a:ln>
          <a:effectLst/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623D88-1B3C-988D-03D8-F5911758C2B4}"/>
              </a:ext>
            </a:extLst>
          </p:cNvPr>
          <p:cNvSpPr txBox="1"/>
          <p:nvPr/>
        </p:nvSpPr>
        <p:spPr>
          <a:xfrm>
            <a:off x="509773" y="383980"/>
            <a:ext cx="4441242" cy="523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kumimoji="0" lang="ja-JP" altLang="en-US" sz="2799" b="1" kern="0" dirty="0">
                <a:ln w="19050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季節を感じるハンドメイド</a:t>
            </a:r>
            <a:endParaRPr kumimoji="0" lang="en-US" altLang="ja-JP" sz="2799" b="1" kern="0" dirty="0">
              <a:ln w="19050">
                <a:solidFill>
                  <a:srgbClr val="ED7D31"/>
                </a:solidFill>
                <a:prstDash val="solid"/>
              </a:ln>
              <a:solidFill>
                <a:srgbClr val="ED7D3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6EA956-6B0A-0F7E-EC12-83B7A89A3F32}"/>
              </a:ext>
            </a:extLst>
          </p:cNvPr>
          <p:cNvSpPr txBox="1"/>
          <p:nvPr/>
        </p:nvSpPr>
        <p:spPr>
          <a:xfrm>
            <a:off x="639515" y="1056180"/>
            <a:ext cx="5578970" cy="101464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defTabSz="457189">
              <a:defRPr/>
            </a:pPr>
            <a:r>
              <a:rPr kumimoji="0" lang="ja-JP" altLang="en-US" sz="4800" b="1" kern="0" dirty="0">
                <a:ln w="28575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63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夏のひまわりリース</a:t>
            </a:r>
            <a:endParaRPr kumimoji="0" lang="en-US" altLang="ja-JP" sz="4800" b="1" kern="0" dirty="0">
              <a:ln w="28575"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228600">
                  <a:srgbClr val="ED7D31">
                    <a:satMod val="175000"/>
                    <a:alpha val="63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360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B92FD7C-6AF1-4C7A-8CF5-6C8B742AC7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793BC8-DEA3-4FBC-991D-E7366796C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7DF93C-1413-4AC2-A9BB-57D90378AF40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aa497eed-f72d-442f-adf5-cc88fbf9cce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HG丸ｺﾞｼｯｸM-PRO</vt:lpstr>
      <vt:lpstr>Arial</vt:lpstr>
      <vt:lpstr>Calibri</vt:lpstr>
      <vt:lpstr>Calibri Light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 英里沙</dc:creator>
  <cp:lastModifiedBy>藤田 英里沙</cp:lastModifiedBy>
  <cp:revision>1</cp:revision>
  <dcterms:created xsi:type="dcterms:W3CDTF">2023-05-22T12:58:23Z</dcterms:created>
  <dcterms:modified xsi:type="dcterms:W3CDTF">2023-05-22T13:05:35Z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