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A9FCE2F9-942D-4356-80E1-544CAD3ED0C7}"/>
    <pc:docChg chg="modSld">
      <pc:chgData name="寺田 勝也" userId="8c59538c-4358-4eb0-84dd-2e7cb114f0dc" providerId="ADAL" clId="{A9FCE2F9-942D-4356-80E1-544CAD3ED0C7}" dt="2023-06-19T07:24:53.798" v="3" actId="20577"/>
      <pc:docMkLst>
        <pc:docMk/>
      </pc:docMkLst>
      <pc:sldChg chg="modSp mod">
        <pc:chgData name="寺田 勝也" userId="8c59538c-4358-4eb0-84dd-2e7cb114f0dc" providerId="ADAL" clId="{A9FCE2F9-942D-4356-80E1-544CAD3ED0C7}" dt="2023-06-19T07:24:53.798" v="3" actId="20577"/>
        <pc:sldMkLst>
          <pc:docMk/>
          <pc:sldMk cId="508792531" sldId="340"/>
        </pc:sldMkLst>
        <pc:spChg chg="mod">
          <ac:chgData name="寺田 勝也" userId="8c59538c-4358-4eb0-84dd-2e7cb114f0dc" providerId="ADAL" clId="{A9FCE2F9-942D-4356-80E1-544CAD3ED0C7}" dt="2023-06-19T07:24:53.798" v="3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EBBC04B8-34E5-4967-8935-D658A83A29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33CB16-1873-4AF1-B663-0689717F95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26DE70-819C-4563-BA9E-ED492C59C77D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aa497eed-f72d-442f-adf5-cc88fbf9cce6"/>
    <ds:schemaRef ds:uri="http://purl.org/dc/elements/1.1/"/>
    <ds:schemaRef ds:uri="ccc50300-c016-41b3-baf7-1f053ea3de53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2023-06-19T07:24:57Z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