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8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1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5C0"/>
    <a:srgbClr val="FEF1C6"/>
    <a:srgbClr val="FEE8A0"/>
    <a:srgbClr val="D5A303"/>
    <a:srgbClr val="F2D9A0"/>
    <a:srgbClr val="EDCB7F"/>
    <a:srgbClr val="E4AF3C"/>
    <a:srgbClr val="634C01"/>
    <a:srgbClr val="58585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608" autoAdjust="0"/>
    <p:restoredTop sz="94689" autoAdjust="0"/>
  </p:normalViewPr>
  <p:slideViewPr>
    <p:cSldViewPr snapToGrid="0">
      <p:cViewPr varScale="1">
        <p:scale>
          <a:sx n="53" d="100"/>
          <a:sy n="53" d="100"/>
        </p:scale>
        <p:origin x="22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8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>
            <a:extLst>
              <a:ext uri="{FF2B5EF4-FFF2-40B4-BE49-F238E27FC236}">
                <a16:creationId xmlns:a16="http://schemas.microsoft.com/office/drawing/2014/main" id="{C3BE520F-0F21-6872-0DC0-2C814AE7A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62526" y="1334934"/>
            <a:ext cx="11353252" cy="8026397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41EA79EA-33F8-AA24-B223-642F158F1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17" y="6625537"/>
            <a:ext cx="4131355" cy="61988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0BED533F-B18B-40A8-46B6-82B0258F7B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88" y="-526964"/>
            <a:ext cx="7759435" cy="517295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9F4E8DF-D217-0897-F851-D687E91F99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264">
            <a:off x="4334762" y="351015"/>
            <a:ext cx="3039812" cy="2026542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7B346D1-3419-D4BE-EB60-2E562C745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1" y="158809"/>
            <a:ext cx="2120770" cy="1038554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16F41B3-77A9-19EF-C559-266C9EEDA7FA}"/>
              </a:ext>
            </a:extLst>
          </p:cNvPr>
          <p:cNvGrpSpPr/>
          <p:nvPr/>
        </p:nvGrpSpPr>
        <p:grpSpPr>
          <a:xfrm>
            <a:off x="369352" y="5159297"/>
            <a:ext cx="7107384" cy="2090584"/>
            <a:chOff x="-6068086" y="7645766"/>
            <a:chExt cx="5122383" cy="1374275"/>
          </a:xfrm>
        </p:grpSpPr>
        <p:sp>
          <p:nvSpPr>
            <p:cNvPr id="8" name="TextBox 27">
              <a:extLst>
                <a:ext uri="{FF2B5EF4-FFF2-40B4-BE49-F238E27FC236}">
                  <a16:creationId xmlns:a16="http://schemas.microsoft.com/office/drawing/2014/main" id="{4CC9FC58-B732-F311-2701-855EB6345B9C}"/>
                </a:ext>
              </a:extLst>
            </p:cNvPr>
            <p:cNvSpPr txBox="1"/>
            <p:nvPr/>
          </p:nvSpPr>
          <p:spPr>
            <a:xfrm>
              <a:off x="-3821104" y="8169421"/>
              <a:ext cx="2875401" cy="305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816ED4E7-C1A4-97DF-9E0B-A1AC62BC31C4}"/>
                </a:ext>
              </a:extLst>
            </p:cNvPr>
            <p:cNvSpPr/>
            <p:nvPr/>
          </p:nvSpPr>
          <p:spPr>
            <a:xfrm>
              <a:off x="-1904268" y="7975472"/>
              <a:ext cx="596750" cy="544297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ja-JP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CCD33DE4-8195-B100-CEC9-2D49A771FD1D}"/>
                </a:ext>
              </a:extLst>
            </p:cNvPr>
            <p:cNvSpPr txBox="1"/>
            <p:nvPr/>
          </p:nvSpPr>
          <p:spPr>
            <a:xfrm>
              <a:off x="-1918689" y="8247674"/>
              <a:ext cx="596859" cy="208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0"/>
                </a:lnSpc>
              </a:pPr>
              <a:r>
                <a:rPr lang="ja-JP" altLang="en-US" sz="4200" b="1" dirty="0">
                  <a:solidFill>
                    <a:schemeClr val="bg1"/>
                  </a:solidFill>
                  <a:effectLst>
                    <a:glow rad="25400">
                      <a:schemeClr val="tx1">
                        <a:lumMod val="85000"/>
                        <a:lumOff val="15000"/>
                      </a:schemeClr>
                    </a:glow>
                    <a:innerShdw blurRad="114300"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水</a:t>
              </a:r>
              <a:endParaRPr lang="en-US" altLang="ja-JP" sz="4200" b="1" dirty="0">
                <a:solidFill>
                  <a:schemeClr val="bg1"/>
                </a:solidFill>
                <a:effectLst>
                  <a:glow rad="25400">
                    <a:schemeClr val="tx1">
                      <a:lumMod val="85000"/>
                      <a:lumOff val="15000"/>
                    </a:schemeClr>
                  </a:glow>
                  <a:innerShdw blurRad="114300"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4BD1196-65F3-24FD-599F-18CEE019EB41}"/>
                </a:ext>
              </a:extLst>
            </p:cNvPr>
            <p:cNvSpPr txBox="1"/>
            <p:nvPr/>
          </p:nvSpPr>
          <p:spPr>
            <a:xfrm rot="16200000">
              <a:off x="-4625095" y="7973011"/>
              <a:ext cx="930678" cy="27618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8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E79BC3E-41E9-8D54-7B35-436B8DFA3214}"/>
                </a:ext>
              </a:extLst>
            </p:cNvPr>
            <p:cNvSpPr txBox="1"/>
            <p:nvPr/>
          </p:nvSpPr>
          <p:spPr>
            <a:xfrm rot="16200000">
              <a:off x="-2837038" y="7373483"/>
              <a:ext cx="930678" cy="149804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1367B60D-FC87-27E6-1330-E7719ABBEFBB}"/>
                </a:ext>
              </a:extLst>
            </p:cNvPr>
            <p:cNvSpPr txBox="1"/>
            <p:nvPr/>
          </p:nvSpPr>
          <p:spPr>
            <a:xfrm>
              <a:off x="-4882169" y="8793104"/>
              <a:ext cx="2953196" cy="2269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10"/>
                </a:lnSpc>
              </a:pP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14:00 ~</a:t>
              </a:r>
              <a:r>
                <a:rPr lang="ja-JP" alt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 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15:00</a:t>
              </a:r>
            </a:p>
          </p:txBody>
        </p:sp>
        <p:pic>
          <p:nvPicPr>
            <p:cNvPr id="18" name="Picture 60">
              <a:extLst>
                <a:ext uri="{FF2B5EF4-FFF2-40B4-BE49-F238E27FC236}">
                  <a16:creationId xmlns:a16="http://schemas.microsoft.com/office/drawing/2014/main" id="{86B2D272-3DCD-E66A-F70D-A7A6F130C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-6068086" y="8585638"/>
              <a:ext cx="1246537" cy="362748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CED72869-3D77-000A-56DF-646787047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6058658" y="7733522"/>
              <a:ext cx="1640008" cy="752545"/>
            </a:xfrm>
            <a:prstGeom prst="rect">
              <a:avLst/>
            </a:prstGeom>
          </p:spPr>
        </p:pic>
        <p:sp>
          <p:nvSpPr>
            <p:cNvPr id="21" name="TextBox 37">
              <a:extLst>
                <a:ext uri="{FF2B5EF4-FFF2-40B4-BE49-F238E27FC236}">
                  <a16:creationId xmlns:a16="http://schemas.microsoft.com/office/drawing/2014/main" id="{1695CE80-2048-C088-6D29-84370778F874}"/>
                </a:ext>
              </a:extLst>
            </p:cNvPr>
            <p:cNvSpPr txBox="1"/>
            <p:nvPr/>
          </p:nvSpPr>
          <p:spPr>
            <a:xfrm>
              <a:off x="-5902689" y="8099797"/>
              <a:ext cx="2330488" cy="159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</a:t>
              </a:r>
              <a:endParaRPr lang="en-US" sz="3200" dirty="0">
                <a:solidFill>
                  <a:srgbClr val="634C0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41" name="TextBox 37">
            <a:extLst>
              <a:ext uri="{FF2B5EF4-FFF2-40B4-BE49-F238E27FC236}">
                <a16:creationId xmlns:a16="http://schemas.microsoft.com/office/drawing/2014/main" id="{37EB0861-276D-4AAF-00F4-C5C13A401537}"/>
              </a:ext>
            </a:extLst>
          </p:cNvPr>
          <p:cNvSpPr txBox="1"/>
          <p:nvPr/>
        </p:nvSpPr>
        <p:spPr>
          <a:xfrm>
            <a:off x="2011315" y="5859788"/>
            <a:ext cx="3233587" cy="242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1"/>
              </a:lnSpc>
            </a:pPr>
            <a:r>
              <a:rPr lang="ja-JP" altLang="en-US" sz="3200" dirty="0">
                <a:solidFill>
                  <a:srgbClr val="634C0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endParaRPr lang="en-US" sz="3200" dirty="0">
              <a:solidFill>
                <a:srgbClr val="634C0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FA74FC9-123C-8906-C29B-1A01C4FB7D3D}"/>
              </a:ext>
            </a:extLst>
          </p:cNvPr>
          <p:cNvSpPr txBox="1"/>
          <p:nvPr/>
        </p:nvSpPr>
        <p:spPr>
          <a:xfrm>
            <a:off x="1868223" y="4951161"/>
            <a:ext cx="576604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300" b="0" i="0" u="sng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300" b="0" i="0" u="sng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天候の影響により、ひまわりの開花予定が変更になる場合がございます。</a:t>
            </a:r>
            <a:endParaRPr lang="ja-JP" altLang="en-US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16B4255-F7DD-6812-6818-0201095B6B83}"/>
              </a:ext>
            </a:extLst>
          </p:cNvPr>
          <p:cNvSpPr txBox="1"/>
          <p:nvPr/>
        </p:nvSpPr>
        <p:spPr>
          <a:xfrm>
            <a:off x="2254387" y="7417197"/>
            <a:ext cx="5795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4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音楽</a:t>
            </a:r>
            <a:r>
              <a:rPr kumimoji="1" lang="ja-JP" altLang="en-US" sz="4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や</a:t>
            </a:r>
            <a:r>
              <a:rPr kumimoji="1" lang="ja-JP" altLang="en-US" sz="4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体操</a:t>
            </a:r>
            <a:r>
              <a:rPr kumimoji="1" lang="ja-JP" altLang="en-US" sz="4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endParaRPr kumimoji="1" lang="en-US" altLang="ja-JP" sz="40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4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ご一緒に！</a:t>
            </a:r>
            <a:endParaRPr lang="ja-JP" altLang="en-US" sz="40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19CD200-30AC-2E2E-3B57-528E429C843F}"/>
              </a:ext>
            </a:extLst>
          </p:cNvPr>
          <p:cNvSpPr txBox="1"/>
          <p:nvPr/>
        </p:nvSpPr>
        <p:spPr>
          <a:xfrm>
            <a:off x="-923655" y="3283233"/>
            <a:ext cx="8430068" cy="1754326"/>
          </a:xfrm>
          <a:prstGeom prst="rect">
            <a:avLst/>
          </a:prstGeom>
          <a:noFill/>
          <a:effectLst>
            <a:glow rad="127000">
              <a:srgbClr val="098109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r"/>
            <a:r>
              <a:rPr kumimoji="1" lang="ja-JP" altLang="en-US" sz="4200" b="1" dirty="0">
                <a:solidFill>
                  <a:schemeClr val="bg1"/>
                </a:solidFill>
                <a:effectLst>
                  <a:glow rad="127000">
                    <a:srgbClr val="D5A303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ひまわりと動物とふれあう </a:t>
            </a:r>
          </a:p>
          <a:p>
            <a:pPr algn="r"/>
            <a:r>
              <a:rPr kumimoji="1" lang="ja-JP" altLang="en-US" sz="6200" b="1" dirty="0">
                <a:solidFill>
                  <a:schemeClr val="bg1"/>
                </a:solidFill>
                <a:effectLst>
                  <a:glow rad="127000">
                    <a:srgbClr val="D5A303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成田ゆめ牧場</a:t>
            </a:r>
            <a:r>
              <a:rPr kumimoji="1" lang="ja-JP" altLang="en-US" sz="3800" b="1" dirty="0">
                <a:solidFill>
                  <a:schemeClr val="bg1"/>
                </a:solidFill>
                <a:effectLst>
                  <a:glow rad="127000">
                    <a:srgbClr val="D5A303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（千葉県）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0EE8661-F79B-7AD1-CEB6-08FEE6B17794}"/>
              </a:ext>
            </a:extLst>
          </p:cNvPr>
          <p:cNvSpPr txBox="1"/>
          <p:nvPr/>
        </p:nvSpPr>
        <p:spPr>
          <a:xfrm>
            <a:off x="915956" y="2553630"/>
            <a:ext cx="8430068" cy="738664"/>
          </a:xfrm>
          <a:prstGeom prst="rect">
            <a:avLst/>
          </a:prstGeom>
          <a:noFill/>
          <a:effectLst>
            <a:glow rad="127000">
              <a:srgbClr val="098109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4200" b="1" dirty="0">
                <a:solidFill>
                  <a:schemeClr val="bg1"/>
                </a:solidFill>
                <a:effectLst>
                  <a:glow rad="127000">
                    <a:srgbClr val="0070C0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アキラ１００％と行く！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5C1A411-ED1C-DBCA-A446-77D469E295C8}"/>
              </a:ext>
            </a:extLst>
          </p:cNvPr>
          <p:cNvSpPr txBox="1"/>
          <p:nvPr/>
        </p:nvSpPr>
        <p:spPr>
          <a:xfrm>
            <a:off x="-934435" y="9211020"/>
            <a:ext cx="782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アキラ１００</a:t>
            </a:r>
            <a:r>
              <a:rPr kumimoji="1" lang="en-US" altLang="ja-JP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%</a:t>
            </a:r>
            <a:endParaRPr kumimoji="1" lang="ja-JP" altLang="en-US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56AB4340-E7BE-B801-3341-1BF8ED8B1C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96" y="7340658"/>
            <a:ext cx="3202923" cy="3842102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524EFEF-C9A6-12CF-01C6-FA78FCD95437}"/>
              </a:ext>
            </a:extLst>
          </p:cNvPr>
          <p:cNvSpPr txBox="1"/>
          <p:nvPr/>
        </p:nvSpPr>
        <p:spPr>
          <a:xfrm>
            <a:off x="3952809" y="9876856"/>
            <a:ext cx="2713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村田綾</a:t>
            </a:r>
          </a:p>
        </p:txBody>
      </p:sp>
    </p:spTree>
    <p:extLst>
      <p:ext uri="{BB962C8B-B14F-4D97-AF65-F5344CB8AC3E}">
        <p14:creationId xmlns:p14="http://schemas.microsoft.com/office/powerpoint/2010/main" val="281554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4539</TotalTime>
  <Words>59</Words>
  <Application>Microsoft Office PowerPoint</Application>
  <PresentationFormat>ユーザー設定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BIZ UDPゴシック</vt:lpstr>
      <vt:lpstr>BIZ UDP明朝 Medium</vt:lpstr>
      <vt:lpstr>Hiragino Kaku Gothic Pro</vt:lpstr>
      <vt:lpstr>M Plus Rounded Black</vt:lpstr>
      <vt:lpstr>UD デジタル 教科書体 NP-B</vt:lpstr>
      <vt:lpstr>けいふぉんと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7月ラインナップチラシ</dc:title>
  <dc:creator>齋藤 芙美</dc:creator>
  <cp:lastModifiedBy>田淵 朋世</cp:lastModifiedBy>
  <cp:revision>90</cp:revision>
  <dcterms:created xsi:type="dcterms:W3CDTF">2022-09-22T01:47:20Z</dcterms:created>
  <dcterms:modified xsi:type="dcterms:W3CDTF">2023-06-23T06:51:15Z</dcterms:modified>
</cp:coreProperties>
</file>