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sldIdLst>
    <p:sldId id="270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FA4700"/>
    <a:srgbClr val="FC4810"/>
    <a:srgbClr val="F64C08"/>
    <a:srgbClr val="F64B08"/>
    <a:srgbClr val="B03200"/>
    <a:srgbClr val="FFD7D7"/>
    <a:srgbClr val="981E06"/>
    <a:srgbClr val="F8662C"/>
    <a:srgbClr val="973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1368" autoAdjust="0"/>
    <p:restoredTop sz="94660"/>
  </p:normalViewPr>
  <p:slideViewPr>
    <p:cSldViewPr snapToGrid="0">
      <p:cViewPr varScale="1">
        <p:scale>
          <a:sx n="41" d="100"/>
          <a:sy n="41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F8D3D65B-6D62-4DB9-A1A1-6CDC0B3DC541}"/>
              </a:ext>
            </a:extLst>
          </p:cNvPr>
          <p:cNvSpPr/>
          <p:nvPr/>
        </p:nvSpPr>
        <p:spPr>
          <a:xfrm rot="5400000">
            <a:off x="3218894" y="-1401652"/>
            <a:ext cx="2234438" cy="5027325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001B8122-A6D9-4F4D-A67F-1716848F67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6" t="9611" r="4749" b="1202"/>
          <a:stretch/>
        </p:blipFill>
        <p:spPr>
          <a:xfrm rot="16200000">
            <a:off x="696481" y="1951090"/>
            <a:ext cx="6838414" cy="5694094"/>
          </a:xfrm>
          <a:prstGeom prst="rect">
            <a:avLst/>
          </a:prstGeom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61AC6A1-D8A7-4C18-8134-6FA6FEB4525A}"/>
              </a:ext>
            </a:extLst>
          </p:cNvPr>
          <p:cNvSpPr/>
          <p:nvPr/>
        </p:nvSpPr>
        <p:spPr>
          <a:xfrm>
            <a:off x="0" y="-1"/>
            <a:ext cx="2046704" cy="8218359"/>
          </a:xfrm>
          <a:prstGeom prst="rect">
            <a:avLst/>
          </a:prstGeom>
          <a:solidFill>
            <a:srgbClr val="F1B0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DEC1CFB0-B161-48E0-925F-9E129847FEB6}"/>
              </a:ext>
            </a:extLst>
          </p:cNvPr>
          <p:cNvSpPr/>
          <p:nvPr/>
        </p:nvSpPr>
        <p:spPr>
          <a:xfrm rot="5029834">
            <a:off x="4564510" y="-110870"/>
            <a:ext cx="519001" cy="4268258"/>
          </a:xfrm>
          <a:prstGeom prst="rect">
            <a:avLst/>
          </a:prstGeom>
          <a:solidFill>
            <a:srgbClr val="FA47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950"/>
          </a:p>
        </p:txBody>
      </p:sp>
      <p:pic>
        <p:nvPicPr>
          <p:cNvPr id="20" name="図 19" descr="ダイアグラム, 図形, 矢印&#10;&#10;自動的に生成された説明">
            <a:extLst>
              <a:ext uri="{FF2B5EF4-FFF2-40B4-BE49-F238E27FC236}">
                <a16:creationId xmlns:a16="http://schemas.microsoft.com/office/drawing/2014/main" id="{C59EF13E-D09E-494F-BD03-8F07FA1CF6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5" r="5754" b="17361"/>
          <a:stretch/>
        </p:blipFill>
        <p:spPr>
          <a:xfrm>
            <a:off x="-155643" y="-51550"/>
            <a:ext cx="7058418" cy="8878836"/>
          </a:xfrm>
          <a:prstGeom prst="rect">
            <a:avLst/>
          </a:prstGeom>
        </p:spPr>
      </p:pic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E59E76BD-3BC6-4524-BF1B-958B362FD7A0}"/>
              </a:ext>
            </a:extLst>
          </p:cNvPr>
          <p:cNvGrpSpPr/>
          <p:nvPr/>
        </p:nvGrpSpPr>
        <p:grpSpPr>
          <a:xfrm>
            <a:off x="18120" y="105955"/>
            <a:ext cx="6844127" cy="2171893"/>
            <a:chOff x="280495" y="97805"/>
            <a:chExt cx="6317656" cy="2004824"/>
          </a:xfrm>
        </p:grpSpPr>
        <p:sp>
          <p:nvSpPr>
            <p:cNvPr id="37" name="正方形/長方形 36">
              <a:extLst>
                <a:ext uri="{FF2B5EF4-FFF2-40B4-BE49-F238E27FC236}">
                  <a16:creationId xmlns:a16="http://schemas.microsoft.com/office/drawing/2014/main" id="{EF923530-035B-4660-AFAB-E9A3DD654194}"/>
                </a:ext>
              </a:extLst>
            </p:cNvPr>
            <p:cNvSpPr/>
            <p:nvPr/>
          </p:nvSpPr>
          <p:spPr>
            <a:xfrm rot="4980700">
              <a:off x="2275784" y="-889492"/>
              <a:ext cx="446078" cy="4436655"/>
            </a:xfrm>
            <a:prstGeom prst="rect">
              <a:avLst/>
            </a:prstGeom>
            <a:solidFill>
              <a:srgbClr val="FA47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95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211739FD-7367-40FB-861E-FDF4B96E3B1F}"/>
                </a:ext>
              </a:extLst>
            </p:cNvPr>
            <p:cNvGrpSpPr/>
            <p:nvPr/>
          </p:nvGrpSpPr>
          <p:grpSpPr>
            <a:xfrm>
              <a:off x="296349" y="97805"/>
              <a:ext cx="6301802" cy="2004824"/>
              <a:chOff x="343241" y="367434"/>
              <a:chExt cx="6301802" cy="2004824"/>
            </a:xfrm>
          </p:grpSpPr>
          <p:grpSp>
            <p:nvGrpSpPr>
              <p:cNvPr id="36" name="グループ化 35">
                <a:extLst>
                  <a:ext uri="{FF2B5EF4-FFF2-40B4-BE49-F238E27FC236}">
                    <a16:creationId xmlns:a16="http://schemas.microsoft.com/office/drawing/2014/main" id="{2B7F965B-D22F-4C74-BFAA-FE8ACE3C0184}"/>
                  </a:ext>
                </a:extLst>
              </p:cNvPr>
              <p:cNvGrpSpPr/>
              <p:nvPr/>
            </p:nvGrpSpPr>
            <p:grpSpPr>
              <a:xfrm rot="21298939">
                <a:off x="444069" y="367434"/>
                <a:ext cx="1886151" cy="711328"/>
                <a:chOff x="1459208" y="2099812"/>
                <a:chExt cx="1886151" cy="711328"/>
              </a:xfrm>
            </p:grpSpPr>
            <p:sp>
              <p:nvSpPr>
                <p:cNvPr id="49" name="テキスト ボックス 48">
                  <a:extLst>
                    <a:ext uri="{FF2B5EF4-FFF2-40B4-BE49-F238E27FC236}">
                      <a16:creationId xmlns:a16="http://schemas.microsoft.com/office/drawing/2014/main" id="{8B955DC8-C27E-4513-8AF3-DEA27BDF58A4}"/>
                    </a:ext>
                  </a:extLst>
                </p:cNvPr>
                <p:cNvSpPr txBox="1"/>
                <p:nvPr/>
              </p:nvSpPr>
              <p:spPr>
                <a:xfrm>
                  <a:off x="1464371" y="2110415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ln w="82550">
                        <a:solidFill>
                          <a:srgbClr val="FA4700"/>
                        </a:solidFill>
                      </a:ln>
                      <a:noFill/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  <p:sp>
              <p:nvSpPr>
                <p:cNvPr id="48" name="テキスト ボックス 47">
                  <a:extLst>
                    <a:ext uri="{FF2B5EF4-FFF2-40B4-BE49-F238E27FC236}">
                      <a16:creationId xmlns:a16="http://schemas.microsoft.com/office/drawing/2014/main" id="{ED3C2142-04BA-4924-A904-840ECEF2D9C0}"/>
                    </a:ext>
                  </a:extLst>
                </p:cNvPr>
                <p:cNvSpPr txBox="1"/>
                <p:nvPr/>
              </p:nvSpPr>
              <p:spPr>
                <a:xfrm>
                  <a:off x="1459208" y="2099812"/>
                  <a:ext cx="1880988" cy="70072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4333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中田 亮</a:t>
                  </a:r>
                </a:p>
              </p:txBody>
            </p:sp>
          </p:grpSp>
          <p:grpSp>
            <p:nvGrpSpPr>
              <p:cNvPr id="3" name="グループ化 2">
                <a:extLst>
                  <a:ext uri="{FF2B5EF4-FFF2-40B4-BE49-F238E27FC236}">
                    <a16:creationId xmlns:a16="http://schemas.microsoft.com/office/drawing/2014/main" id="{70D7260B-5438-4620-9F7D-0C2E2A91FE54}"/>
                  </a:ext>
                </a:extLst>
              </p:cNvPr>
              <p:cNvGrpSpPr/>
              <p:nvPr/>
            </p:nvGrpSpPr>
            <p:grpSpPr>
              <a:xfrm>
                <a:off x="343241" y="662431"/>
                <a:ext cx="4313611" cy="1129862"/>
                <a:chOff x="-68313" y="2181464"/>
                <a:chExt cx="4313611" cy="1129862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B11B75B8-34E7-49A2-9227-93498EFD5424}"/>
                    </a:ext>
                  </a:extLst>
                </p:cNvPr>
                <p:cNvSpPr txBox="1"/>
                <p:nvPr/>
              </p:nvSpPr>
              <p:spPr>
                <a:xfrm rot="21174370">
                  <a:off x="-68313" y="2210431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30" name="テキスト ボックス 29">
                  <a:extLst>
                    <a:ext uri="{FF2B5EF4-FFF2-40B4-BE49-F238E27FC236}">
                      <a16:creationId xmlns:a16="http://schemas.microsoft.com/office/drawing/2014/main" id="{B3257405-C6FC-4BE3-AB30-CF3CC9EB7E60}"/>
                    </a:ext>
                  </a:extLst>
                </p:cNvPr>
                <p:cNvSpPr txBox="1"/>
                <p:nvPr/>
              </p:nvSpPr>
              <p:spPr>
                <a:xfrm rot="21174370">
                  <a:off x="-68311" y="2210433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  <p:sp>
              <p:nvSpPr>
                <p:cNvPr id="52" name="テキスト ボックス 51">
                  <a:extLst>
                    <a:ext uri="{FF2B5EF4-FFF2-40B4-BE49-F238E27FC236}">
                      <a16:creationId xmlns:a16="http://schemas.microsoft.com/office/drawing/2014/main" id="{8FB6C06B-8F53-443D-A25A-CB9B520990F5}"/>
                    </a:ext>
                  </a:extLst>
                </p:cNvPr>
                <p:cNvSpPr txBox="1"/>
                <p:nvPr/>
              </p:nvSpPr>
              <p:spPr>
                <a:xfrm rot="21174370">
                  <a:off x="-68309" y="2181464"/>
                  <a:ext cx="4313607" cy="110089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15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プライベート</a:t>
                  </a:r>
                </a:p>
              </p:txBody>
            </p:sp>
          </p:grpSp>
          <p:grpSp>
            <p:nvGrpSpPr>
              <p:cNvPr id="5" name="グループ化 4">
                <a:extLst>
                  <a:ext uri="{FF2B5EF4-FFF2-40B4-BE49-F238E27FC236}">
                    <a16:creationId xmlns:a16="http://schemas.microsoft.com/office/drawing/2014/main" id="{048B67BA-D96B-4AEB-84F1-0EC71C92E8ED}"/>
                  </a:ext>
                </a:extLst>
              </p:cNvPr>
              <p:cNvGrpSpPr/>
              <p:nvPr/>
            </p:nvGrpSpPr>
            <p:grpSpPr>
              <a:xfrm>
                <a:off x="2787178" y="1150058"/>
                <a:ext cx="3857865" cy="1222200"/>
                <a:chOff x="1618214" y="3069050"/>
                <a:chExt cx="3857865" cy="1222200"/>
              </a:xfrm>
            </p:grpSpPr>
            <p:sp>
              <p:nvSpPr>
                <p:cNvPr id="50" name="テキスト ボックス 49">
                  <a:extLst>
                    <a:ext uri="{FF2B5EF4-FFF2-40B4-BE49-F238E27FC236}">
                      <a16:creationId xmlns:a16="http://schemas.microsoft.com/office/drawing/2014/main" id="{A49D7F61-4C6C-4A4F-8183-487FDBB5235E}"/>
                    </a:ext>
                  </a:extLst>
                </p:cNvPr>
                <p:cNvSpPr txBox="1"/>
                <p:nvPr/>
              </p:nvSpPr>
              <p:spPr>
                <a:xfrm rot="21174370">
                  <a:off x="1618214" y="3098022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90500">
                        <a:solidFill>
                          <a:schemeClr val="bg1"/>
                        </a:solidFill>
                      </a:ln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51" name="テキスト ボックス 50">
                  <a:extLst>
                    <a:ext uri="{FF2B5EF4-FFF2-40B4-BE49-F238E27FC236}">
                      <a16:creationId xmlns:a16="http://schemas.microsoft.com/office/drawing/2014/main" id="{D819D310-86AB-4078-BA39-9A7AD1010A72}"/>
                    </a:ext>
                  </a:extLst>
                </p:cNvPr>
                <p:cNvSpPr txBox="1"/>
                <p:nvPr/>
              </p:nvSpPr>
              <p:spPr>
                <a:xfrm rot="21174370">
                  <a:off x="1618216" y="3098024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ln w="139700">
                        <a:solidFill>
                          <a:srgbClr val="FA4700"/>
                        </a:solidFill>
                      </a:ln>
                      <a:solidFill>
                        <a:schemeClr val="bg1"/>
                      </a:solidFill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  <p:sp>
              <p:nvSpPr>
                <p:cNvPr id="29" name="テキスト ボックス 28">
                  <a:extLst>
                    <a:ext uri="{FF2B5EF4-FFF2-40B4-BE49-F238E27FC236}">
                      <a16:creationId xmlns:a16="http://schemas.microsoft.com/office/drawing/2014/main" id="{860F8B4D-509E-4C82-8FAE-E43AF6F29516}"/>
                    </a:ext>
                  </a:extLst>
                </p:cNvPr>
                <p:cNvSpPr txBox="1"/>
                <p:nvPr/>
              </p:nvSpPr>
              <p:spPr>
                <a:xfrm rot="21174370">
                  <a:off x="1618218" y="3069050"/>
                  <a:ext cx="3857861" cy="119322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7800" dirty="0">
                      <a:solidFill>
                        <a:schemeClr val="bg1"/>
                      </a:solidFill>
                      <a:effectLst>
                        <a:outerShdw blurRad="50800" dist="38100" dir="2700000" algn="tl" rotWithShape="0">
                          <a:prstClr val="black">
                            <a:alpha val="14000"/>
                          </a:prstClr>
                        </a:outerShdw>
                      </a:effectLst>
                      <a:latin typeface="HGP創英角ｺﾞｼｯｸUB" panose="020B0900000000000000" pitchFamily="50" charset="-128"/>
                      <a:ea typeface="HGP創英角ｺﾞｼｯｸUB" panose="020B0900000000000000" pitchFamily="50" charset="-128"/>
                    </a:rPr>
                    <a:t>コンサート</a:t>
                  </a:r>
                </a:p>
              </p:txBody>
            </p:sp>
          </p:grpSp>
        </p:grpSp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0D3F83D7-F3A0-4BDA-BCAE-EC1F8DBD5414}"/>
              </a:ext>
            </a:extLst>
          </p:cNvPr>
          <p:cNvGrpSpPr/>
          <p:nvPr/>
        </p:nvGrpSpPr>
        <p:grpSpPr>
          <a:xfrm>
            <a:off x="-49" y="6417931"/>
            <a:ext cx="6873569" cy="1283803"/>
            <a:chOff x="439569" y="5877354"/>
            <a:chExt cx="6344833" cy="1185049"/>
          </a:xfrm>
        </p:grpSpPr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id="{D24C6476-3DCF-4414-A9E2-A6F4A2AB29BF}"/>
                </a:ext>
              </a:extLst>
            </p:cNvPr>
            <p:cNvGrpSpPr/>
            <p:nvPr/>
          </p:nvGrpSpPr>
          <p:grpSpPr>
            <a:xfrm>
              <a:off x="439569" y="5877354"/>
              <a:ext cx="4325445" cy="639231"/>
              <a:chOff x="-4874421" y="1592130"/>
              <a:chExt cx="4325445" cy="639231"/>
            </a:xfrm>
          </p:grpSpPr>
          <p:sp>
            <p:nvSpPr>
              <p:cNvPr id="28" name="テキスト ボックス 27">
                <a:extLst>
                  <a:ext uri="{FF2B5EF4-FFF2-40B4-BE49-F238E27FC236}">
                    <a16:creationId xmlns:a16="http://schemas.microsoft.com/office/drawing/2014/main" id="{0F93F11C-18E4-4217-A070-836FA7670D68}"/>
                  </a:ext>
                </a:extLst>
              </p:cNvPr>
              <p:cNvSpPr txBox="1"/>
              <p:nvPr/>
            </p:nvSpPr>
            <p:spPr>
              <a:xfrm rot="21174370">
                <a:off x="-4874421" y="1592133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03E5831D-8F6F-4E9F-90EF-586D147FB8F9}"/>
                  </a:ext>
                </a:extLst>
              </p:cNvPr>
              <p:cNvSpPr txBox="1"/>
              <p:nvPr/>
            </p:nvSpPr>
            <p:spPr>
              <a:xfrm rot="21174370">
                <a:off x="-4874420" y="1592130"/>
                <a:ext cx="4325444" cy="6392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3900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あなたのためだけに</a:t>
                </a:r>
                <a:endParaRPr lang="en-US" altLang="ja-JP" sz="217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1" name="グループ化 10">
              <a:extLst>
                <a:ext uri="{FF2B5EF4-FFF2-40B4-BE49-F238E27FC236}">
                  <a16:creationId xmlns:a16="http://schemas.microsoft.com/office/drawing/2014/main" id="{57A92997-76E9-454E-A3E5-4CEDF9312729}"/>
                </a:ext>
              </a:extLst>
            </p:cNvPr>
            <p:cNvGrpSpPr/>
            <p:nvPr/>
          </p:nvGrpSpPr>
          <p:grpSpPr>
            <a:xfrm>
              <a:off x="1540067" y="6300005"/>
              <a:ext cx="5244335" cy="762398"/>
              <a:chOff x="-4423221" y="2844823"/>
              <a:chExt cx="5244335" cy="762398"/>
            </a:xfrm>
          </p:grpSpPr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B68FC1E8-D4A0-4BEB-B6F6-F721A1187910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ln w="76200">
                      <a:solidFill>
                        <a:schemeClr val="bg1"/>
                      </a:solidFill>
                    </a:ln>
                    <a:solidFill>
                      <a:srgbClr val="EF1180"/>
                    </a:solidFill>
                    <a:effectLst>
                      <a:outerShdw blurRad="635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ln w="76200">
                    <a:solidFill>
                      <a:schemeClr val="bg1"/>
                    </a:solidFill>
                  </a:ln>
                  <a:solidFill>
                    <a:srgbClr val="EF1180"/>
                  </a:solidFill>
                  <a:effectLst>
                    <a:outerShdw blurRad="635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9B70905B-9DD3-4CEC-B4DD-9B58F6164552}"/>
                  </a:ext>
                </a:extLst>
              </p:cNvPr>
              <p:cNvSpPr txBox="1"/>
              <p:nvPr/>
            </p:nvSpPr>
            <p:spPr>
              <a:xfrm rot="21174370">
                <a:off x="-4423221" y="2844823"/>
                <a:ext cx="5244335" cy="7623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4767" b="1" dirty="0">
                    <a:gradFill flip="none" rotWithShape="1">
                      <a:gsLst>
                        <a:gs pos="0">
                          <a:srgbClr val="EF1180">
                            <a:tint val="66000"/>
                            <a:satMod val="160000"/>
                          </a:srgbClr>
                        </a:gs>
                        <a:gs pos="50000">
                          <a:srgbClr val="EF1180">
                            <a:tint val="44500"/>
                            <a:satMod val="160000"/>
                          </a:srgbClr>
                        </a:gs>
                        <a:gs pos="100000">
                          <a:srgbClr val="EF1180">
                            <a:tint val="23500"/>
                            <a:satMod val="160000"/>
                          </a:srgbClr>
                        </a:gs>
                      </a:gsLst>
                      <a:lin ang="5400000" scaled="1"/>
                      <a:tileRect/>
                    </a:gradFill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心をこめて歌います</a:t>
                </a:r>
                <a:endParaRPr lang="en-US" altLang="ja-JP" sz="433" b="1" dirty="0">
                  <a:gradFill flip="none" rotWithShape="1">
                    <a:gsLst>
                      <a:gs pos="0">
                        <a:srgbClr val="EF1180">
                          <a:tint val="66000"/>
                          <a:satMod val="160000"/>
                        </a:srgbClr>
                      </a:gs>
                      <a:gs pos="50000">
                        <a:srgbClr val="EF1180">
                          <a:tint val="44500"/>
                          <a:satMod val="160000"/>
                        </a:srgbClr>
                      </a:gs>
                      <a:gs pos="100000">
                        <a:srgbClr val="EF1180">
                          <a:tint val="23500"/>
                          <a:satMod val="160000"/>
                        </a:srgbClr>
                      </a:gs>
                    </a:gsLst>
                    <a:lin ang="5400000" scaled="1"/>
                    <a:tileRect/>
                  </a:gradFill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</p:grpSp>
      </p:grpSp>
      <p:sp>
        <p:nvSpPr>
          <p:cNvPr id="7" name="円形吹き出し 6">
            <a:extLst>
              <a:ext uri="{FF2B5EF4-FFF2-40B4-BE49-F238E27FC236}">
                <a16:creationId xmlns:a16="http://schemas.microsoft.com/office/drawing/2014/main" id="{AAF97712-60F6-DCBD-07DE-E46205F23C0A}"/>
              </a:ext>
            </a:extLst>
          </p:cNvPr>
          <p:cNvSpPr/>
          <p:nvPr/>
        </p:nvSpPr>
        <p:spPr>
          <a:xfrm rot="323359">
            <a:off x="2191873" y="99954"/>
            <a:ext cx="1695701" cy="452457"/>
          </a:xfrm>
          <a:prstGeom prst="wedgeEllipseCallout">
            <a:avLst>
              <a:gd name="adj1" fmla="val -45336"/>
              <a:gd name="adj2" fmla="val 45479"/>
            </a:avLst>
          </a:prstGeom>
          <a:solidFill>
            <a:schemeClr val="bg1"/>
          </a:solidFill>
          <a:ln w="57150">
            <a:solidFill>
              <a:srgbClr val="FA47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5F017BE-AAEF-F117-5BA9-E5B2E9103014}"/>
              </a:ext>
            </a:extLst>
          </p:cNvPr>
          <p:cNvSpPr txBox="1"/>
          <p:nvPr/>
        </p:nvSpPr>
        <p:spPr>
          <a:xfrm rot="374214">
            <a:off x="2333419" y="149853"/>
            <a:ext cx="141880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ja-JP" altLang="en-US" sz="1600">
                <a:solidFill>
                  <a:srgbClr val="FC481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懐メロプリンス</a:t>
            </a:r>
            <a:endParaRPr kumimoji="1" lang="ja-JP" altLang="en-US" sz="1600" dirty="0">
              <a:solidFill>
                <a:srgbClr val="FC4810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2F3DD4E3-5E9F-0594-8CBB-FF549E945206}"/>
              </a:ext>
            </a:extLst>
          </p:cNvPr>
          <p:cNvGrpSpPr/>
          <p:nvPr/>
        </p:nvGrpSpPr>
        <p:grpSpPr>
          <a:xfrm>
            <a:off x="0" y="8218358"/>
            <a:ext cx="6864765" cy="1687642"/>
            <a:chOff x="0" y="8218358"/>
            <a:chExt cx="6864765" cy="1687642"/>
          </a:xfrm>
        </p:grpSpPr>
        <p:grpSp>
          <p:nvGrpSpPr>
            <p:cNvPr id="16" name="グループ化 15">
              <a:extLst>
                <a:ext uri="{FF2B5EF4-FFF2-40B4-BE49-F238E27FC236}">
                  <a16:creationId xmlns:a16="http://schemas.microsoft.com/office/drawing/2014/main" id="{D47485B5-3E63-CA9A-63FF-99F7705C2C8A}"/>
                </a:ext>
              </a:extLst>
            </p:cNvPr>
            <p:cNvGrpSpPr/>
            <p:nvPr/>
          </p:nvGrpSpPr>
          <p:grpSpPr>
            <a:xfrm>
              <a:off x="0" y="8218358"/>
              <a:ext cx="6864765" cy="1687642"/>
              <a:chOff x="0" y="8218358"/>
              <a:chExt cx="6864765" cy="1687642"/>
            </a:xfrm>
          </p:grpSpPr>
          <p:sp>
            <p:nvSpPr>
              <p:cNvPr id="18" name="正方形/長方形 17">
                <a:extLst>
                  <a:ext uri="{FF2B5EF4-FFF2-40B4-BE49-F238E27FC236}">
                    <a16:creationId xmlns:a16="http://schemas.microsoft.com/office/drawing/2014/main" id="{666AC6CE-B028-447C-D0AC-DC9D36A2CF93}"/>
                  </a:ext>
                </a:extLst>
              </p:cNvPr>
              <p:cNvSpPr/>
              <p:nvPr/>
            </p:nvSpPr>
            <p:spPr>
              <a:xfrm>
                <a:off x="0" y="8218358"/>
                <a:ext cx="6849775" cy="168764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22" name="グループ化 21">
                <a:extLst>
                  <a:ext uri="{FF2B5EF4-FFF2-40B4-BE49-F238E27FC236}">
                    <a16:creationId xmlns:a16="http://schemas.microsoft.com/office/drawing/2014/main" id="{2106E279-6222-2BFB-E5D9-2D6271FA4D06}"/>
                  </a:ext>
                </a:extLst>
              </p:cNvPr>
              <p:cNvGrpSpPr/>
              <p:nvPr/>
            </p:nvGrpSpPr>
            <p:grpSpPr>
              <a:xfrm>
                <a:off x="14989" y="8391112"/>
                <a:ext cx="6849776" cy="1321602"/>
                <a:chOff x="-1" y="8421092"/>
                <a:chExt cx="6849776" cy="1321602"/>
              </a:xfrm>
            </p:grpSpPr>
            <p:sp>
              <p:nvSpPr>
                <p:cNvPr id="23" name="テキスト ボックス 22">
                  <a:extLst>
                    <a:ext uri="{FF2B5EF4-FFF2-40B4-BE49-F238E27FC236}">
                      <a16:creationId xmlns:a16="http://schemas.microsoft.com/office/drawing/2014/main" id="{4EDD62BC-5446-9159-DE8A-D22FB1DB2ABA}"/>
                    </a:ext>
                  </a:extLst>
                </p:cNvPr>
                <p:cNvSpPr txBox="1"/>
                <p:nvPr/>
              </p:nvSpPr>
              <p:spPr>
                <a:xfrm>
                  <a:off x="-1" y="8421092"/>
                  <a:ext cx="6849775" cy="425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167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開催日時</a:t>
                  </a:r>
                </a:p>
              </p:txBody>
            </p:sp>
            <p:sp>
              <p:nvSpPr>
                <p:cNvPr id="24" name="テキスト ボックス 23">
                  <a:extLst>
                    <a:ext uri="{FF2B5EF4-FFF2-40B4-BE49-F238E27FC236}">
                      <a16:creationId xmlns:a16="http://schemas.microsoft.com/office/drawing/2014/main" id="{518E3B9A-9603-1352-4D83-A1DFB398C306}"/>
                    </a:ext>
                  </a:extLst>
                </p:cNvPr>
                <p:cNvSpPr txBox="1"/>
                <p:nvPr/>
              </p:nvSpPr>
              <p:spPr>
                <a:xfrm>
                  <a:off x="-1" y="8721394"/>
                  <a:ext cx="6838699" cy="659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2023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年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8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月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1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日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(</a:t>
                  </a:r>
                  <a:r>
                    <a:rPr kumimoji="1" lang="ja-JP" altLang="en-US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火</a:t>
                  </a:r>
                  <a:r>
                    <a:rPr kumimoji="1" lang="en-US" altLang="ja-JP" sz="3683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)</a:t>
                  </a:r>
                  <a:endParaRPr kumimoji="1" lang="ja-JP" altLang="en-US" sz="3683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BFCAE63A-0817-B1CE-03DD-B310BEE0AA87}"/>
                    </a:ext>
                  </a:extLst>
                </p:cNvPr>
                <p:cNvSpPr txBox="1"/>
                <p:nvPr/>
              </p:nvSpPr>
              <p:spPr>
                <a:xfrm>
                  <a:off x="0" y="9233324"/>
                  <a:ext cx="6849775" cy="50937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時～午後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4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時</a:t>
                  </a:r>
                  <a:r>
                    <a:rPr kumimoji="1" lang="en-US" altLang="ja-JP" sz="2710" b="1" dirty="0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30</a:t>
                  </a:r>
                  <a:r>
                    <a:rPr kumimoji="1" lang="ja-JP" altLang="en-US" sz="2710" b="1">
                      <a:latin typeface="Hiragino Kaku Gothic Pro W3" panose="020B0300000000000000" pitchFamily="34" charset="-128"/>
                      <a:ea typeface="Hiragino Kaku Gothic Pro W3" panose="020B0300000000000000" pitchFamily="34" charset="-128"/>
                    </a:rPr>
                    <a:t>分</a:t>
                  </a:r>
                  <a:endParaRPr kumimoji="1" lang="ja-JP" altLang="en-US" sz="2710" b="1" dirty="0">
                    <a:latin typeface="Hiragino Kaku Gothic Pro W3" panose="020B0300000000000000" pitchFamily="34" charset="-128"/>
                    <a:ea typeface="Hiragino Kaku Gothic Pro W3" panose="020B0300000000000000" pitchFamily="34" charset="-128"/>
                  </a:endParaRPr>
                </a:p>
              </p:txBody>
            </p:sp>
          </p:grpSp>
        </p:grpSp>
        <p:pic>
          <p:nvPicPr>
            <p:cNvPr id="17" name="Picture 2" descr="コリスライブ | シニア向けオンラインレク">
              <a:extLst>
                <a:ext uri="{FF2B5EF4-FFF2-40B4-BE49-F238E27FC236}">
                  <a16:creationId xmlns:a16="http://schemas.microsoft.com/office/drawing/2014/main" id="{CEFF07B0-572F-6F4E-ED4F-BFD3EE18282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1489" y="9524272"/>
              <a:ext cx="1487210" cy="36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91459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6" ma:contentTypeDescription="新しいドキュメントを作成します。" ma:contentTypeScope="" ma:versionID="4e61bc90eb0a247d01b10c36ca00ac47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2a2d6ad04a915340847d28453a0f7120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Props1.xml><?xml version="1.0" encoding="utf-8"?>
<ds:datastoreItem xmlns:ds="http://schemas.openxmlformats.org/officeDocument/2006/customXml" ds:itemID="{E0ADA799-7B39-4C8D-B979-D461649D45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916A1B3-8701-4C24-B864-A0EB6E5F95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3C4A11-F886-4BA4-AB84-7BFF1AB6E2CF}">
  <ds:schemaRefs>
    <ds:schemaRef ds:uri="http://schemas.microsoft.com/office/2006/metadata/properties"/>
    <ds:schemaRef ds:uri="http://schemas.microsoft.com/office/infopath/2007/PartnerControls"/>
    <ds:schemaRef ds:uri="aa497eed-f72d-442f-adf5-cc88fbf9cce6"/>
    <ds:schemaRef ds:uri="ccc50300-c016-41b3-baf7-1f053ea3de5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884</TotalTime>
  <Words>50</Words>
  <Application>Microsoft Office PowerPoint</Application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Hiragino Kaku Gothic Pro W3</vt:lpstr>
      <vt:lpstr>メイリオ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藤田 英里沙</cp:lastModifiedBy>
  <cp:revision>88</cp:revision>
  <dcterms:created xsi:type="dcterms:W3CDTF">2022-02-20T16:12:08Z</dcterms:created>
  <dcterms:modified xsi:type="dcterms:W3CDTF">2023-06-15T06:34:14Z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</Properties>
</file>