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5B0F0882-1D9C-4735-8EF0-C17018B37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A26002-FD6C-489F-AB14-9799BBEF33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B0A971-A4B9-477C-9FE3-8DD6412659AB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89</cp:revision>
  <dcterms:created xsi:type="dcterms:W3CDTF">2022-02-20T16:12:08Z</dcterms:created>
  <dcterms:modified xsi:type="dcterms:W3CDTF">2023-06-15T06:34:24Z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