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8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878"/>
    <a:srgbClr val="585858"/>
    <a:srgbClr val="FF0000"/>
    <a:srgbClr val="3B9729"/>
    <a:srgbClr val="EEC600"/>
    <a:srgbClr val="FFE467"/>
    <a:srgbClr val="349C1C"/>
    <a:srgbClr val="87E672"/>
    <a:srgbClr val="AE0216"/>
    <a:srgbClr val="FEB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85" autoAdjust="0"/>
    <p:restoredTop sz="94689" autoAdjust="0"/>
  </p:normalViewPr>
  <p:slideViewPr>
    <p:cSldViewPr snapToGrid="0">
      <p:cViewPr varScale="1">
        <p:scale>
          <a:sx n="53" d="100"/>
          <a:sy n="53" d="100"/>
        </p:scale>
        <p:origin x="2227" y="-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69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3E76A"/>
            </a:gs>
            <a:gs pos="83000">
              <a:srgbClr val="F3E76A"/>
            </a:gs>
            <a:gs pos="100000">
              <a:srgbClr val="F3E76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図 58">
            <a:extLst>
              <a:ext uri="{FF2B5EF4-FFF2-40B4-BE49-F238E27FC236}">
                <a16:creationId xmlns:a16="http://schemas.microsoft.com/office/drawing/2014/main" id="{E382AFD3-17F8-EFDE-9629-FADC8EEA95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8" b="61225"/>
          <a:stretch/>
        </p:blipFill>
        <p:spPr>
          <a:xfrm rot="4611442">
            <a:off x="2797473" y="6655882"/>
            <a:ext cx="1955415" cy="4241582"/>
          </a:xfrm>
          <a:prstGeom prst="rect">
            <a:avLst/>
          </a:prstGeom>
        </p:spPr>
      </p:pic>
      <p:pic>
        <p:nvPicPr>
          <p:cNvPr id="49" name="グラフィックス 48">
            <a:extLst>
              <a:ext uri="{FF2B5EF4-FFF2-40B4-BE49-F238E27FC236}">
                <a16:creationId xmlns:a16="http://schemas.microsoft.com/office/drawing/2014/main" id="{72CB48FD-3842-8119-0824-110554E3CD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33" t="11575" r="9375"/>
          <a:stretch/>
        </p:blipFill>
        <p:spPr>
          <a:xfrm>
            <a:off x="602169" y="9983152"/>
            <a:ext cx="1154412" cy="1231489"/>
          </a:xfrm>
          <a:prstGeom prst="rect">
            <a:avLst/>
          </a:prstGeom>
        </p:spPr>
      </p:pic>
      <p:pic>
        <p:nvPicPr>
          <p:cNvPr id="50" name="グラフィックス 49">
            <a:extLst>
              <a:ext uri="{FF2B5EF4-FFF2-40B4-BE49-F238E27FC236}">
                <a16:creationId xmlns:a16="http://schemas.microsoft.com/office/drawing/2014/main" id="{223FF228-6A00-14DD-995F-4862AD2DFC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33" t="11575" r="9375"/>
          <a:stretch/>
        </p:blipFill>
        <p:spPr>
          <a:xfrm>
            <a:off x="1365541" y="9983152"/>
            <a:ext cx="1154412" cy="1231489"/>
          </a:xfrm>
          <a:prstGeom prst="rect">
            <a:avLst/>
          </a:prstGeom>
        </p:spPr>
      </p:pic>
      <p:pic>
        <p:nvPicPr>
          <p:cNvPr id="51" name="グラフィックス 50">
            <a:extLst>
              <a:ext uri="{FF2B5EF4-FFF2-40B4-BE49-F238E27FC236}">
                <a16:creationId xmlns:a16="http://schemas.microsoft.com/office/drawing/2014/main" id="{08035877-64B5-20D6-508D-A910E1D003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33" t="11575" r="9375"/>
          <a:stretch/>
        </p:blipFill>
        <p:spPr>
          <a:xfrm>
            <a:off x="2079079" y="9983152"/>
            <a:ext cx="1154412" cy="1231489"/>
          </a:xfrm>
          <a:prstGeom prst="rect">
            <a:avLst/>
          </a:prstGeom>
        </p:spPr>
      </p:pic>
      <p:pic>
        <p:nvPicPr>
          <p:cNvPr id="52" name="グラフィックス 51">
            <a:extLst>
              <a:ext uri="{FF2B5EF4-FFF2-40B4-BE49-F238E27FC236}">
                <a16:creationId xmlns:a16="http://schemas.microsoft.com/office/drawing/2014/main" id="{C89CA0AF-21E2-FF98-6523-FE95492D7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33" t="11575" r="9375"/>
          <a:stretch/>
        </p:blipFill>
        <p:spPr>
          <a:xfrm>
            <a:off x="2784164" y="9981941"/>
            <a:ext cx="1154412" cy="1231489"/>
          </a:xfrm>
          <a:prstGeom prst="rect">
            <a:avLst/>
          </a:prstGeom>
        </p:spPr>
      </p:pic>
      <p:pic>
        <p:nvPicPr>
          <p:cNvPr id="53" name="グラフィックス 52">
            <a:extLst>
              <a:ext uri="{FF2B5EF4-FFF2-40B4-BE49-F238E27FC236}">
                <a16:creationId xmlns:a16="http://schemas.microsoft.com/office/drawing/2014/main" id="{BFA8EC5C-A526-E49E-461B-12B580F35B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33" t="11575" r="9375"/>
          <a:stretch/>
        </p:blipFill>
        <p:spPr>
          <a:xfrm>
            <a:off x="3510866" y="9976721"/>
            <a:ext cx="1154412" cy="1231489"/>
          </a:xfrm>
          <a:prstGeom prst="rect">
            <a:avLst/>
          </a:prstGeom>
        </p:spPr>
      </p:pic>
      <p:pic>
        <p:nvPicPr>
          <p:cNvPr id="54" name="グラフィックス 53">
            <a:extLst>
              <a:ext uri="{FF2B5EF4-FFF2-40B4-BE49-F238E27FC236}">
                <a16:creationId xmlns:a16="http://schemas.microsoft.com/office/drawing/2014/main" id="{C05FB8D0-633A-D7CA-4807-7A615B42CB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33" t="11575" r="9375"/>
          <a:stretch/>
        </p:blipFill>
        <p:spPr>
          <a:xfrm>
            <a:off x="4242884" y="9966089"/>
            <a:ext cx="1154412" cy="1231489"/>
          </a:xfrm>
          <a:prstGeom prst="rect">
            <a:avLst/>
          </a:prstGeom>
        </p:spPr>
      </p:pic>
      <p:pic>
        <p:nvPicPr>
          <p:cNvPr id="55" name="グラフィックス 54">
            <a:extLst>
              <a:ext uri="{FF2B5EF4-FFF2-40B4-BE49-F238E27FC236}">
                <a16:creationId xmlns:a16="http://schemas.microsoft.com/office/drawing/2014/main" id="{54FC07EE-09F2-9E10-A4AF-ADC0C21F80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33" t="11575" r="9375"/>
          <a:stretch/>
        </p:blipFill>
        <p:spPr>
          <a:xfrm>
            <a:off x="5701319" y="9971309"/>
            <a:ext cx="1154412" cy="1231489"/>
          </a:xfrm>
          <a:prstGeom prst="rect">
            <a:avLst/>
          </a:prstGeom>
        </p:spPr>
      </p:pic>
      <p:pic>
        <p:nvPicPr>
          <p:cNvPr id="38" name="グラフィックス 37">
            <a:extLst>
              <a:ext uri="{FF2B5EF4-FFF2-40B4-BE49-F238E27FC236}">
                <a16:creationId xmlns:a16="http://schemas.microsoft.com/office/drawing/2014/main" id="{CF6E8417-822F-ECE7-7EF3-18601B09CE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343691" y="-1630558"/>
            <a:ext cx="9916897" cy="2735696"/>
          </a:xfrm>
          <a:prstGeom prst="rect">
            <a:avLst/>
          </a:prstGeom>
        </p:spPr>
      </p:pic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4C661214-69C7-1AA2-1003-DB760467A9F1}"/>
              </a:ext>
            </a:extLst>
          </p:cNvPr>
          <p:cNvGrpSpPr/>
          <p:nvPr/>
        </p:nvGrpSpPr>
        <p:grpSpPr>
          <a:xfrm>
            <a:off x="1281759" y="1037730"/>
            <a:ext cx="4769452" cy="4769452"/>
            <a:chOff x="894648" y="778678"/>
            <a:chExt cx="5305987" cy="5305987"/>
          </a:xfrm>
        </p:grpSpPr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ED339165-105D-4AB9-721D-09031BE73BF9}"/>
                </a:ext>
              </a:extLst>
            </p:cNvPr>
            <p:cNvSpPr/>
            <p:nvPr/>
          </p:nvSpPr>
          <p:spPr>
            <a:xfrm>
              <a:off x="1072288" y="858047"/>
              <a:ext cx="4977135" cy="4977135"/>
            </a:xfrm>
            <a:prstGeom prst="ellipse">
              <a:avLst/>
            </a:prstGeom>
            <a:solidFill>
              <a:srgbClr val="F7C8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グラフィックス 16">
              <a:extLst>
                <a:ext uri="{FF2B5EF4-FFF2-40B4-BE49-F238E27FC236}">
                  <a16:creationId xmlns:a16="http://schemas.microsoft.com/office/drawing/2014/main" id="{2016C85A-6017-28D4-C8BC-9946FEA33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94648" y="778678"/>
              <a:ext cx="5305987" cy="5305987"/>
            </a:xfrm>
            <a:prstGeom prst="rect">
              <a:avLst/>
            </a:prstGeom>
          </p:spPr>
        </p:pic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37B346D1-3419-D4BE-EB60-2E562C745A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1" y="158809"/>
            <a:ext cx="2120770" cy="1038554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C1E1775-B269-F431-D0A8-9D291A868DA9}"/>
              </a:ext>
            </a:extLst>
          </p:cNvPr>
          <p:cNvSpPr txBox="1"/>
          <p:nvPr/>
        </p:nvSpPr>
        <p:spPr>
          <a:xfrm>
            <a:off x="379405" y="8438193"/>
            <a:ext cx="7460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8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子供たちの元気いっぱいの姿</a:t>
            </a:r>
            <a:r>
              <a:rPr kumimoji="1" lang="ja-JP" altLang="en-US" sz="28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kumimoji="1" lang="en-US" altLang="ja-JP" sz="40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4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生中継</a:t>
            </a:r>
            <a:r>
              <a:rPr kumimoji="1" lang="ja-JP" altLang="en-US" sz="28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でお届けします</a:t>
            </a:r>
            <a:r>
              <a:rPr kumimoji="1" lang="ja-JP" altLang="en-US" sz="4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！</a:t>
            </a:r>
            <a:endParaRPr lang="ja-JP" altLang="en-US" sz="42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1BF6B56-19CF-B005-AD14-55C6BB9C19FA}"/>
              </a:ext>
            </a:extLst>
          </p:cNvPr>
          <p:cNvSpPr txBox="1"/>
          <p:nvPr/>
        </p:nvSpPr>
        <p:spPr>
          <a:xfrm>
            <a:off x="3246233" y="6992411"/>
            <a:ext cx="98820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b="1" dirty="0"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b="1" dirty="0"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旅介ちゃんねるオリジナル番組ではないため、</a:t>
            </a:r>
            <a:endParaRPr lang="en-US" altLang="ja-JP" sz="1100" b="1" dirty="0"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b="1" dirty="0"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リポーターによるご案内・チャット機能をご利用いただきましても</a:t>
            </a:r>
            <a:endParaRPr lang="en-US" altLang="ja-JP" sz="1100" b="1" dirty="0"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b="1" dirty="0"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ご返答対応ができませんのでご注意ください。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16F41B3-77A9-19EF-C559-266C9EEDA7FA}"/>
              </a:ext>
            </a:extLst>
          </p:cNvPr>
          <p:cNvGrpSpPr/>
          <p:nvPr/>
        </p:nvGrpSpPr>
        <p:grpSpPr>
          <a:xfrm>
            <a:off x="113190" y="5611772"/>
            <a:ext cx="7122705" cy="2701297"/>
            <a:chOff x="-6252705" y="7645766"/>
            <a:chExt cx="5133425" cy="1775735"/>
          </a:xfrm>
        </p:grpSpPr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4CC9FC58-B732-F311-2701-855EB6345B9C}"/>
                </a:ext>
              </a:extLst>
            </p:cNvPr>
            <p:cNvSpPr txBox="1"/>
            <p:nvPr/>
          </p:nvSpPr>
          <p:spPr>
            <a:xfrm>
              <a:off x="-3994681" y="8203663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　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816ED4E7-C1A4-97DF-9E0B-A1AC62BC31C4}"/>
                </a:ext>
              </a:extLst>
            </p:cNvPr>
            <p:cNvSpPr/>
            <p:nvPr/>
          </p:nvSpPr>
          <p:spPr>
            <a:xfrm>
              <a:off x="-1732819" y="7975472"/>
              <a:ext cx="596750" cy="544297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ja-JP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CCD33DE4-8195-B100-CEC9-2D49A771FD1D}"/>
                </a:ext>
              </a:extLst>
            </p:cNvPr>
            <p:cNvSpPr txBox="1"/>
            <p:nvPr/>
          </p:nvSpPr>
          <p:spPr>
            <a:xfrm>
              <a:off x="-1747237" y="8252561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日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4BD1196-65F3-24FD-599F-18CEE019EB41}"/>
                </a:ext>
              </a:extLst>
            </p:cNvPr>
            <p:cNvSpPr txBox="1"/>
            <p:nvPr/>
          </p:nvSpPr>
          <p:spPr>
            <a:xfrm rot="16200000">
              <a:off x="-4625095" y="7973011"/>
              <a:ext cx="930678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8000" b="1" dirty="0">
                  <a:solidFill>
                    <a:schemeClr val="bg1"/>
                  </a:solidFill>
                  <a:effectLst>
                    <a:glow rad="88900">
                      <a:srgbClr val="931C25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</a:t>
              </a:r>
              <a:endParaRPr lang="en-US" altLang="ja-JP" sz="8000" b="1" dirty="0">
                <a:solidFill>
                  <a:schemeClr val="bg1"/>
                </a:solidFill>
                <a:effectLst>
                  <a:glow rad="88900">
                    <a:srgbClr val="931C25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E79BC3E-41E9-8D54-7B35-436B8DFA3214}"/>
                </a:ext>
              </a:extLst>
            </p:cNvPr>
            <p:cNvSpPr txBox="1"/>
            <p:nvPr/>
          </p:nvSpPr>
          <p:spPr>
            <a:xfrm rot="16200000">
              <a:off x="-3075508" y="7365111"/>
              <a:ext cx="930678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931C25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30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931C25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931C25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931C25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1367B60D-FC87-27E6-1330-E7719ABBEFBB}"/>
                </a:ext>
              </a:extLst>
            </p:cNvPr>
            <p:cNvSpPr txBox="1"/>
            <p:nvPr/>
          </p:nvSpPr>
          <p:spPr>
            <a:xfrm>
              <a:off x="-6252705" y="9189970"/>
              <a:ext cx="2953196" cy="2315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altLang="ja-JP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8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:</a:t>
              </a:r>
              <a:r>
                <a:rPr lang="en-US" altLang="ja-JP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 ~</a:t>
              </a:r>
              <a:r>
                <a:rPr lang="ja-JP" alt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altLang="ja-JP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18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:</a:t>
              </a:r>
              <a:r>
                <a:rPr lang="en-US" altLang="ja-JP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</a:t>
              </a:r>
            </a:p>
          </p:txBody>
        </p:sp>
        <p:pic>
          <p:nvPicPr>
            <p:cNvPr id="18" name="Picture 60">
              <a:extLst>
                <a:ext uri="{FF2B5EF4-FFF2-40B4-BE49-F238E27FC236}">
                  <a16:creationId xmlns:a16="http://schemas.microsoft.com/office/drawing/2014/main" id="{86B2D272-3DCD-E66A-F70D-A7A6F130C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-6068086" y="8585638"/>
              <a:ext cx="1246537" cy="362748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ED72869-3D77-000A-56DF-646787047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6058658" y="7733522"/>
              <a:ext cx="1640008" cy="752545"/>
            </a:xfrm>
            <a:prstGeom prst="rect">
              <a:avLst/>
            </a:prstGeom>
          </p:spPr>
        </p:pic>
        <p:sp>
          <p:nvSpPr>
            <p:cNvPr id="21" name="TextBox 37">
              <a:extLst>
                <a:ext uri="{FF2B5EF4-FFF2-40B4-BE49-F238E27FC236}">
                  <a16:creationId xmlns:a16="http://schemas.microsoft.com/office/drawing/2014/main" id="{1695CE80-2048-C088-6D29-84370778F874}"/>
                </a:ext>
              </a:extLst>
            </p:cNvPr>
            <p:cNvSpPr txBox="1"/>
            <p:nvPr/>
          </p:nvSpPr>
          <p:spPr>
            <a:xfrm>
              <a:off x="-5902689" y="8099797"/>
              <a:ext cx="2330488" cy="159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931C25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</a:t>
              </a:r>
              <a:endParaRPr lang="en-US" sz="3200" dirty="0">
                <a:solidFill>
                  <a:srgbClr val="931C2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41" name="TextBox 37">
            <a:extLst>
              <a:ext uri="{FF2B5EF4-FFF2-40B4-BE49-F238E27FC236}">
                <a16:creationId xmlns:a16="http://schemas.microsoft.com/office/drawing/2014/main" id="{37EB0861-276D-4AAF-00F4-C5C13A401537}"/>
              </a:ext>
            </a:extLst>
          </p:cNvPr>
          <p:cNvSpPr txBox="1"/>
          <p:nvPr/>
        </p:nvSpPr>
        <p:spPr>
          <a:xfrm>
            <a:off x="1994137" y="6295929"/>
            <a:ext cx="3233587" cy="242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1"/>
              </a:lnSpc>
            </a:pPr>
            <a:r>
              <a:rPr lang="ja-JP" altLang="en-US" sz="3200" dirty="0">
                <a:solidFill>
                  <a:srgbClr val="931C2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endParaRPr lang="en-US" sz="3200" dirty="0">
              <a:solidFill>
                <a:srgbClr val="931C25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A2FB6342-57AF-9805-7BDB-CFF503FF29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7">
            <a:off x="883795" y="950786"/>
            <a:ext cx="3213317" cy="235978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45A114A0-673D-640B-C492-56FEEF9F56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6883">
            <a:off x="4126390" y="234405"/>
            <a:ext cx="1592577" cy="324505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9D59ED1-37D2-AFE1-096B-BD13CA8AB7E2}"/>
              </a:ext>
            </a:extLst>
          </p:cNvPr>
          <p:cNvSpPr txBox="1"/>
          <p:nvPr/>
        </p:nvSpPr>
        <p:spPr>
          <a:xfrm>
            <a:off x="598842" y="2799983"/>
            <a:ext cx="6398591" cy="249299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 fontAlgn="base" latinLnBrk="1"/>
            <a:r>
              <a:rPr lang="ja-JP" altLang="en-US" sz="7600" b="1" i="0" dirty="0">
                <a:solidFill>
                  <a:schemeClr val="accent4">
                    <a:lumMod val="7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VDL Ｖ７丸ゴシック EB" panose="020B0800000000000000" pitchFamily="34" charset="-128"/>
                <a:ea typeface="VDL Ｖ７丸ゴシック EB" panose="020B0800000000000000" pitchFamily="34" charset="-128"/>
              </a:rPr>
              <a:t>わんぱく相撲</a:t>
            </a:r>
            <a:endParaRPr lang="en-US" altLang="ja-JP" sz="7600" b="1" i="0" dirty="0">
              <a:solidFill>
                <a:schemeClr val="accent4">
                  <a:lumMod val="75000"/>
                </a:schemeClr>
              </a:solidFill>
              <a:effectLst>
                <a:glow rad="177800">
                  <a:schemeClr val="bg1"/>
                </a:glow>
              </a:effectLst>
              <a:latin typeface="VDL Ｖ７丸ゴシック EB" panose="020B0800000000000000" pitchFamily="34" charset="-128"/>
              <a:ea typeface="VDL Ｖ７丸ゴシック EB" panose="020B0800000000000000" pitchFamily="34" charset="-128"/>
            </a:endParaRPr>
          </a:p>
          <a:p>
            <a:pPr algn="ctr" fontAlgn="base" latinLnBrk="1"/>
            <a:r>
              <a:rPr lang="ja-JP" altLang="en-US" sz="8000" b="1" i="0" dirty="0">
                <a:solidFill>
                  <a:schemeClr val="accent4">
                    <a:lumMod val="7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VDL Ｖ７丸ゴシック EB" panose="020B0800000000000000" pitchFamily="34" charset="-128"/>
                <a:ea typeface="VDL Ｖ７丸ゴシック EB" panose="020B0800000000000000" pitchFamily="34" charset="-128"/>
              </a:rPr>
              <a:t>全国大会</a:t>
            </a:r>
          </a:p>
        </p:txBody>
      </p:sp>
      <p:pic>
        <p:nvPicPr>
          <p:cNvPr id="56" name="グラフィックス 55">
            <a:extLst>
              <a:ext uri="{FF2B5EF4-FFF2-40B4-BE49-F238E27FC236}">
                <a16:creationId xmlns:a16="http://schemas.microsoft.com/office/drawing/2014/main" id="{F29D5F1C-8940-B84D-BAF7-4209EA5D89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33" t="11575" r="9375"/>
          <a:stretch/>
        </p:blipFill>
        <p:spPr>
          <a:xfrm>
            <a:off x="4965392" y="9971309"/>
            <a:ext cx="1154412" cy="1231489"/>
          </a:xfrm>
          <a:prstGeom prst="rect">
            <a:avLst/>
          </a:prstGeom>
        </p:spPr>
      </p:pic>
      <p:pic>
        <p:nvPicPr>
          <p:cNvPr id="57" name="グラフィックス 56">
            <a:extLst>
              <a:ext uri="{FF2B5EF4-FFF2-40B4-BE49-F238E27FC236}">
                <a16:creationId xmlns:a16="http://schemas.microsoft.com/office/drawing/2014/main" id="{98824EEB-11FD-505A-F70B-0D3EE553D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33" t="11575" r="9375"/>
          <a:stretch/>
        </p:blipFill>
        <p:spPr>
          <a:xfrm>
            <a:off x="-138755" y="9973281"/>
            <a:ext cx="1154412" cy="1231489"/>
          </a:xfrm>
          <a:prstGeom prst="rect">
            <a:avLst/>
          </a:prstGeom>
        </p:spPr>
      </p:pic>
      <p:pic>
        <p:nvPicPr>
          <p:cNvPr id="58" name="グラフィックス 57">
            <a:extLst>
              <a:ext uri="{FF2B5EF4-FFF2-40B4-BE49-F238E27FC236}">
                <a16:creationId xmlns:a16="http://schemas.microsoft.com/office/drawing/2014/main" id="{CD083D3F-6552-A5BD-1CC1-5D0E37DC36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33" t="11575" r="9375"/>
          <a:stretch/>
        </p:blipFill>
        <p:spPr>
          <a:xfrm>
            <a:off x="6430692" y="9983151"/>
            <a:ext cx="1154412" cy="123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83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4235</TotalTime>
  <Words>62</Words>
  <Application>Microsoft Office PowerPoint</Application>
  <PresentationFormat>ユーザー設定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Hiragino Kaku Gothic Pro</vt:lpstr>
      <vt:lpstr>M Plus Rounded Black</vt:lpstr>
      <vt:lpstr>UD デジタル 教科書体 NP-B</vt:lpstr>
      <vt:lpstr>VDL Ｖ７丸ゴシック EB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7月ラインナップチラシ</dc:title>
  <dc:creator>齋藤 芙美</dc:creator>
  <cp:lastModifiedBy>田淵 朋世</cp:lastModifiedBy>
  <cp:revision>87</cp:revision>
  <dcterms:created xsi:type="dcterms:W3CDTF">2022-09-22T01:47:20Z</dcterms:created>
  <dcterms:modified xsi:type="dcterms:W3CDTF">2023-06-29T01:23:00Z</dcterms:modified>
</cp:coreProperties>
</file>