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6858000" cy="970075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DFB4A4-AD2D-599F-E518-B3A628920523}"/>
              </a:ext>
            </a:extLst>
          </p:cNvPr>
          <p:cNvGrpSpPr/>
          <p:nvPr/>
        </p:nvGrpSpPr>
        <p:grpSpPr>
          <a:xfrm>
            <a:off x="1253873" y="218063"/>
            <a:ext cx="4341405" cy="581082"/>
            <a:chOff x="-584596" y="-1296756"/>
            <a:chExt cx="5748689" cy="76944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352756-0AB5-8573-2ADD-136117D7BD89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glow rad="101600">
                      <a:srgbClr val="E76E13">
                        <a:alpha val="45000"/>
                      </a:srgbClr>
                    </a:glo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E76E13">
                      <a:alpha val="45000"/>
                    </a:srgbClr>
                  </a:glo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447E1D7-25BB-66A4-B3C0-B040196D57E0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8255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825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C3CDAB0-A1E9-22D8-123A-5D4380BF3686}"/>
                </a:ext>
              </a:extLst>
            </p:cNvPr>
            <p:cNvSpPr/>
            <p:nvPr/>
          </p:nvSpPr>
          <p:spPr>
            <a:xfrm>
              <a:off x="-584596" y="-1296756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28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3C26590-8167-64F6-207A-8E74938B1558}"/>
              </a:ext>
            </a:extLst>
          </p:cNvPr>
          <p:cNvGrpSpPr/>
          <p:nvPr/>
        </p:nvGrpSpPr>
        <p:grpSpPr>
          <a:xfrm>
            <a:off x="408596" y="759388"/>
            <a:ext cx="6084970" cy="983022"/>
            <a:chOff x="-5901172" y="1955013"/>
            <a:chExt cx="5748690" cy="7694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F8CFA7-A75C-F3BD-6CA9-1EE7553832F0}"/>
                </a:ext>
              </a:extLst>
            </p:cNvPr>
            <p:cNvSpPr/>
            <p:nvPr/>
          </p:nvSpPr>
          <p:spPr>
            <a:xfrm>
              <a:off x="-5901172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10160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6D77E68-19C9-D774-97AB-E6CA4EFB47E6}"/>
                </a:ext>
              </a:extLst>
            </p:cNvPr>
            <p:cNvSpPr/>
            <p:nvPr/>
          </p:nvSpPr>
          <p:spPr>
            <a:xfrm>
              <a:off x="-5901171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75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4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50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けいふぉんと</vt:lpstr>
      <vt:lpstr>メイリオ</vt:lpstr>
      <vt:lpstr>小塚明朝 Pro H</vt:lpstr>
      <vt:lpstr>凸版文久見出しゴシック StdN 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58</cp:revision>
  <dcterms:created xsi:type="dcterms:W3CDTF">2022-02-20T16:12:08Z</dcterms:created>
  <dcterms:modified xsi:type="dcterms:W3CDTF">2023-06-13T08:14:16Z</dcterms:modified>
</cp:coreProperties>
</file>