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552"/>
  </p:normalViewPr>
  <p:slideViewPr>
    <p:cSldViewPr snapToGrid="0">
      <p:cViewPr varScale="1">
        <p:scale>
          <a:sx n="95" d="100"/>
          <a:sy n="95" d="100"/>
        </p:scale>
        <p:origin x="3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AEF1-EB02-D542-8F25-CCD9ADF4F2C7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333D-B9D0-F249-9199-F8DED38CA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20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AEF1-EB02-D542-8F25-CCD9ADF4F2C7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333D-B9D0-F249-9199-F8DED38CA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64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AEF1-EB02-D542-8F25-CCD9ADF4F2C7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333D-B9D0-F249-9199-F8DED38CA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90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AEF1-EB02-D542-8F25-CCD9ADF4F2C7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333D-B9D0-F249-9199-F8DED38CA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94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AEF1-EB02-D542-8F25-CCD9ADF4F2C7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333D-B9D0-F249-9199-F8DED38CA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2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AEF1-EB02-D542-8F25-CCD9ADF4F2C7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333D-B9D0-F249-9199-F8DED38CA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27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AEF1-EB02-D542-8F25-CCD9ADF4F2C7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333D-B9D0-F249-9199-F8DED38CA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76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AEF1-EB02-D542-8F25-CCD9ADF4F2C7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333D-B9D0-F249-9199-F8DED38CA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27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AEF1-EB02-D542-8F25-CCD9ADF4F2C7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333D-B9D0-F249-9199-F8DED38CA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20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AEF1-EB02-D542-8F25-CCD9ADF4F2C7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333D-B9D0-F249-9199-F8DED38CA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5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AEF1-EB02-D542-8F25-CCD9ADF4F2C7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333D-B9D0-F249-9199-F8DED38CA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78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EAEF1-EB02-D542-8F25-CCD9ADF4F2C7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9333D-B9D0-F249-9199-F8DED38CA1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04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455CB293-4681-82E1-1080-60993556D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" y="98629"/>
            <a:ext cx="6856972" cy="970874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5BB5DA-0D72-82F4-F93E-D5DD988D6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2</cp:revision>
  <dcterms:created xsi:type="dcterms:W3CDTF">2023-05-22T14:18:20Z</dcterms:created>
  <dcterms:modified xsi:type="dcterms:W3CDTF">2023-05-22T14:19:47Z</dcterms:modified>
</cp:coreProperties>
</file>