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312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6552"/>
  </p:normalViewPr>
  <p:slideViewPr>
    <p:cSldViewPr snapToGrid="0">
      <p:cViewPr varScale="1">
        <p:scale>
          <a:sx n="95" d="100"/>
          <a:sy n="95" d="100"/>
        </p:scale>
        <p:origin x="1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637F-57D6-0A46-853A-FF96E13D59A0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D799-610C-2544-AE55-E62132561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04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637F-57D6-0A46-853A-FF96E13D59A0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D799-610C-2544-AE55-E62132561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0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637F-57D6-0A46-853A-FF96E13D59A0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D799-610C-2544-AE55-E62132561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71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637F-57D6-0A46-853A-FF96E13D59A0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D799-610C-2544-AE55-E62132561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41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637F-57D6-0A46-853A-FF96E13D59A0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D799-610C-2544-AE55-E62132561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53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637F-57D6-0A46-853A-FF96E13D59A0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D799-610C-2544-AE55-E62132561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85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637F-57D6-0A46-853A-FF96E13D59A0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D799-610C-2544-AE55-E62132561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23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637F-57D6-0A46-853A-FF96E13D59A0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D799-610C-2544-AE55-E62132561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12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637F-57D6-0A46-853A-FF96E13D59A0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D799-610C-2544-AE55-E62132561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32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637F-57D6-0A46-853A-FF96E13D59A0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D799-610C-2544-AE55-E62132561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36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637F-57D6-0A46-853A-FF96E13D59A0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D799-610C-2544-AE55-E62132561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17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A637F-57D6-0A46-853A-FF96E13D59A0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6D799-610C-2544-AE55-E62132561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498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C03017-102E-86E9-E1C6-1E390127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D6C602-2EA4-9BBD-B0E6-7A3808BE2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CF98CAB-6A46-7FA4-3D33-70ACB0B68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2928"/>
            <a:ext cx="6858000" cy="970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15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</TotalTime>
  <Words>0</Words>
  <Application>Microsoft Macintosh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megumi nakajima</dc:creator>
  <cp:lastModifiedBy>megumi nakajima</cp:lastModifiedBy>
  <cp:revision>1</cp:revision>
  <dcterms:created xsi:type="dcterms:W3CDTF">2023-05-22T14:06:52Z</dcterms:created>
  <dcterms:modified xsi:type="dcterms:W3CDTF">2023-05-22T14:14:57Z</dcterms:modified>
</cp:coreProperties>
</file>