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本文レベル1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作者と日付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プレゼンテーションのタイトル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3" name="本文レベル1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プレゼンテーションのサブタイトル</a:t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本文レベル1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ファクト情報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0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本文レベル1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属性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本文レベル1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/>
            </a:lvl1pPr>
          </a:lstStyle>
          <a:p>
            <a:pPr/>
            <a:r>
              <a:t>“重要な引用”</a:t>
            </a:r>
          </a:p>
        </p:txBody>
      </p:sp>
      <p:sp>
        <p:nvSpPr>
          <p:cNvPr id="11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炒飯、ゆで卵、箸が添えられたボウル1杯のサラダ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サーモンケーキ、サラダ、フムスが入ったボウル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パセリバター、煎りヘーゼルナッツ、削ったパルメザンチーズがかかったパッパルデッレパスタ1皿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炒飯、ゆで卵、箸が添えられたボウル1杯のサラダ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プレゼンテーションのタイトル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3" name="本文レベル1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作者と日付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本文レベル1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プレゼンテーションのサブタイトル</a:t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xfrm>
            <a:off x="12001465" y="13078834"/>
            <a:ext cx="368573" cy="381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3" name="本文レベル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本文レベル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スライドの箇条書きテキスト</a:t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本文レベル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本文レベル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スライドの箇条書きテキスト</a:t>
            </a:r>
          </a:p>
        </p:txBody>
      </p:sp>
      <p:sp>
        <p:nvSpPr>
          <p:cNvPr id="62" name="パセリバター、煎りヘーゼルナッツ、削ったパルメザンチーズがかかったパッパルデッレパスタ1皿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+mj-lt"/>
                <a:ea typeface="+mj-ea"/>
                <a:cs typeface="+mj-cs"/>
                <a:sym typeface="ヒラギノ角ゴ ProN W3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72" name="スライド番号"/>
          <p:cNvSpPr txBox="1"/>
          <p:nvPr>
            <p:ph type="sldNum" sz="quarter" idx="2"/>
          </p:nvPr>
        </p:nvSpPr>
        <p:spPr>
          <a:xfrm>
            <a:off x="12001465" y="13078834"/>
            <a:ext cx="368573" cy="381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0" name="本文レベル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89" name="本文レベル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議題のサブタイトル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本文レベル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議題のトピック</a:t>
            </a:r>
          </a:p>
        </p:txBody>
      </p:sp>
      <p:sp>
        <p:nvSpPr>
          <p:cNvPr id="9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タイトルテキスト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2001465" y="13074598"/>
            <a:ext cx="368573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b="0" sz="1800">
                <a:solidFill>
                  <a:srgbClr val="000000"/>
                </a:solidFill>
                <a:latin typeface="+mj-lt"/>
                <a:ea typeface="+mj-ea"/>
                <a:cs typeface="+mj-cs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810" y="-28060"/>
            <a:ext cx="24449619" cy="1631982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ハッピーゴスペル ライブ"/>
          <p:cNvSpPr txBox="1"/>
          <p:nvPr>
            <p:ph type="title"/>
          </p:nvPr>
        </p:nvSpPr>
        <p:spPr>
          <a:xfrm>
            <a:off x="1117325" y="470990"/>
            <a:ext cx="15417922" cy="1613967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 defTabSz="2072587">
              <a:defRPr spc="-255" sz="9860">
                <a:solidFill>
                  <a:srgbClr val="FFFFFF"/>
                </a:solidFill>
              </a:defRPr>
            </a:lvl1pPr>
          </a:lstStyle>
          <a:p>
            <a:pPr/>
            <a:r>
              <a:t>ハッピーゴスペル ライブ</a:t>
            </a:r>
          </a:p>
        </p:txBody>
      </p:sp>
      <p:sp>
        <p:nvSpPr>
          <p:cNvPr id="153" name="ゴスペルグループ「サラブルーク」の生ライブ！！"/>
          <p:cNvSpPr txBox="1"/>
          <p:nvPr/>
        </p:nvSpPr>
        <p:spPr>
          <a:xfrm>
            <a:off x="998536" y="12099635"/>
            <a:ext cx="16123165" cy="999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825500"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ゴスペルグループ「サラブルーク」の生ライブ！！</a:t>
            </a:r>
          </a:p>
        </p:txBody>
      </p:sp>
      <p:pic>
        <p:nvPicPr>
          <p:cNvPr id="154" name="楽龍時ロゴ Sompo.jpg" descr="楽龍時ロゴ Somp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63705" y="10991725"/>
            <a:ext cx="1966147" cy="1945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サラブルーク.png" descr="サラブルーク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9093" y="-107648"/>
            <a:ext cx="19671814" cy="119407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101427" dir="3180000">
              <a:srgbClr val="000000">
                <a:alpha val="50000"/>
              </a:srgbClr>
            </a:outerShdw>
          </a:effectLst>
        </p:spPr>
      </p:pic>
      <p:sp>
        <p:nvSpPr>
          <p:cNvPr id="156" name="毎月第4木曜日15:00〜16:00"/>
          <p:cNvSpPr txBox="1"/>
          <p:nvPr>
            <p:ph type="body" sz="quarter" idx="1"/>
          </p:nvPr>
        </p:nvSpPr>
        <p:spPr>
          <a:xfrm>
            <a:off x="951345" y="10636287"/>
            <a:ext cx="10665476" cy="1269866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6200">
                <a:solidFill>
                  <a:srgbClr val="FFFFFF"/>
                </a:solidFill>
              </a:defRPr>
            </a:lvl1pPr>
          </a:lstStyle>
          <a:p>
            <a:pPr/>
            <a:r>
              <a:t>毎月第4木曜日15:00〜16:00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3"/>
        <a:ea typeface="ヒラギノ角ゴ ProN W3"/>
        <a:cs typeface="ヒラギノ角ゴ ProN W3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3"/>
        <a:ea typeface="ヒラギノ角ゴ ProN W3"/>
        <a:cs typeface="ヒラギノ角ゴ ProN W3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