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1757" y="72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1B34-5370-4ADA-BBD3-99842615803A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7BDA-A26C-4BE5-AAAE-71C1271C53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61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1B34-5370-4ADA-BBD3-99842615803A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7BDA-A26C-4BE5-AAAE-71C1271C53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8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1B34-5370-4ADA-BBD3-99842615803A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7BDA-A26C-4BE5-AAAE-71C1271C53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10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1B34-5370-4ADA-BBD3-99842615803A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7BDA-A26C-4BE5-AAAE-71C1271C53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9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1B34-5370-4ADA-BBD3-99842615803A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7BDA-A26C-4BE5-AAAE-71C1271C53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26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1B34-5370-4ADA-BBD3-99842615803A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7BDA-A26C-4BE5-AAAE-71C1271C53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19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1B34-5370-4ADA-BBD3-99842615803A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7BDA-A26C-4BE5-AAAE-71C1271C53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6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1B34-5370-4ADA-BBD3-99842615803A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7BDA-A26C-4BE5-AAAE-71C1271C53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53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1B34-5370-4ADA-BBD3-99842615803A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7BDA-A26C-4BE5-AAAE-71C1271C53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21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1B34-5370-4ADA-BBD3-99842615803A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7BDA-A26C-4BE5-AAAE-71C1271C53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33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1B34-5370-4ADA-BBD3-99842615803A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7BDA-A26C-4BE5-AAAE-71C1271C53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66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31B34-5370-4ADA-BBD3-99842615803A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17BDA-A26C-4BE5-AAAE-71C1271C53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2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F3EF6F-FE1B-74AA-0A7E-C13E77F2B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3202DD-DBF8-C94A-4773-CFC07E437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 descr="Web サイト が含まれている画像&#10;&#10;自動的に生成された説明">
            <a:extLst>
              <a:ext uri="{FF2B5EF4-FFF2-40B4-BE49-F238E27FC236}">
                <a16:creationId xmlns:a16="http://schemas.microsoft.com/office/drawing/2014/main" id="{B5BB7DB2-49A0-DDFD-DB39-054A2B95D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70"/>
            <a:ext cx="7559675" cy="10693283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B5686CC-201A-D467-48A1-4E6A9C5CAB8D}"/>
              </a:ext>
            </a:extLst>
          </p:cNvPr>
          <p:cNvSpPr/>
          <p:nvPr/>
        </p:nvSpPr>
        <p:spPr>
          <a:xfrm>
            <a:off x="1171072" y="3691172"/>
            <a:ext cx="3160295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9F1F80-E303-5B3F-6F56-E527357AE9C6}"/>
              </a:ext>
            </a:extLst>
          </p:cNvPr>
          <p:cNvSpPr txBox="1"/>
          <p:nvPr/>
        </p:nvSpPr>
        <p:spPr>
          <a:xfrm>
            <a:off x="441155" y="3714803"/>
            <a:ext cx="4555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FF54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2800" b="1" dirty="0">
                <a:solidFill>
                  <a:srgbClr val="FF54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2800" b="1" dirty="0">
                <a:solidFill>
                  <a:srgbClr val="FF54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2800" b="1" dirty="0">
                <a:solidFill>
                  <a:srgbClr val="FF54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2800" b="1" dirty="0">
                <a:solidFill>
                  <a:srgbClr val="FF54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800" b="1" dirty="0">
                <a:solidFill>
                  <a:srgbClr val="FF54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</a:t>
            </a:r>
            <a:r>
              <a:rPr kumimoji="1" lang="en-US" altLang="ja-JP" sz="2800" b="1" dirty="0">
                <a:solidFill>
                  <a:srgbClr val="FF54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/>
            <a:r>
              <a:rPr kumimoji="1" lang="en-US" altLang="ja-JP" sz="2800" b="1" dirty="0">
                <a:solidFill>
                  <a:srgbClr val="FF54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kumimoji="1" lang="ja-JP" altLang="en-US" sz="2800" b="1" dirty="0">
                <a:solidFill>
                  <a:srgbClr val="FF54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</a:t>
            </a:r>
            <a:r>
              <a:rPr kumimoji="1" lang="en-US" altLang="ja-JP" sz="2800" b="1" dirty="0">
                <a:solidFill>
                  <a:srgbClr val="FF54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kumimoji="1" lang="ja-JP" altLang="en-US" sz="2800" b="1" dirty="0">
                <a:solidFill>
                  <a:srgbClr val="FF54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800" b="1" dirty="0">
                <a:solidFill>
                  <a:srgbClr val="FF54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2800" b="1" dirty="0">
                <a:solidFill>
                  <a:srgbClr val="FF54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891083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</TotalTime>
  <Words>14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田淵 朋世</cp:lastModifiedBy>
  <cp:revision>2</cp:revision>
  <dcterms:created xsi:type="dcterms:W3CDTF">2023-03-15T07:01:11Z</dcterms:created>
  <dcterms:modified xsi:type="dcterms:W3CDTF">2023-05-09T06:45:30Z</dcterms:modified>
</cp:coreProperties>
</file>