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属性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16" name="本文レベル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/>
            </a:lvl1pPr>
            <a:lvl2pPr marL="638923" indent="-12700">
              <a:spcBef>
                <a:spcPts val="0"/>
              </a:spcBef>
              <a:buSzTx/>
              <a:buNone/>
              <a:defRPr spc="-170" sz="8500"/>
            </a:lvl2pPr>
            <a:lvl3pPr marL="638923" indent="444500">
              <a:spcBef>
                <a:spcPts val="0"/>
              </a:spcBef>
              <a:buSzTx/>
              <a:buNone/>
              <a:defRPr spc="-170" sz="8500"/>
            </a:lvl3pPr>
            <a:lvl4pPr marL="638923" indent="901700">
              <a:spcBef>
                <a:spcPts val="0"/>
              </a:spcBef>
              <a:buSzTx/>
              <a:buNone/>
              <a:defRPr spc="-170" sz="8500"/>
            </a:lvl4pPr>
            <a:lvl5pPr marL="638923" indent="1358900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炒飯、ゆで卵、箸が添えられたボウル1杯のサラダ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サーモンケーキ、サラダ、フムスが入ったボウル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パセリバター、煎りヘーゼルナッツ、削ったパルメザンチーズがかかったパッパルデッレパスタ1皿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炒飯、ゆで卵、箸が添えられたボウル1杯のサラダ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作者と日付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4" name="本文レベル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サーモンケーキ、サラダ、フムスが入ったボウル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スライドのタイトル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スライドのタイトル</a:t>
            </a:r>
          </a:p>
        </p:txBody>
      </p:sp>
      <p:sp>
        <p:nvSpPr>
          <p:cNvPr id="34" name="本文レベル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のタイトル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43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44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61" name="本文レベル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パセリバター、煎りヘーゼルナッツ、削ったパルメザンチーズがかかったパッパルデッレパスタ1皿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72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8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8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議題のタイトル</a:t>
            </a:r>
          </a:p>
        </p:txBody>
      </p:sp>
      <p:sp>
        <p:nvSpPr>
          <p:cNvPr id="89" name="議題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議題のサブタイトル</a:t>
            </a:r>
          </a:p>
        </p:txBody>
      </p:sp>
      <p:sp>
        <p:nvSpPr>
          <p:cNvPr id="90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議題のトピック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スライドのタイトル</a:t>
            </a:r>
          </a:p>
        </p:txBody>
      </p:sp>
      <p:sp>
        <p:nvSpPr>
          <p:cNvPr id="3" name="本文レベル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毎月第１木曜日 15:00〜16:00"/>
          <p:cNvSpPr txBox="1"/>
          <p:nvPr>
            <p:ph type="body" idx="21"/>
          </p:nvPr>
        </p:nvSpPr>
        <p:spPr>
          <a:xfrm>
            <a:off x="13735864" y="2898696"/>
            <a:ext cx="10067212" cy="78922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17244">
              <a:defRPr sz="5445"/>
            </a:lvl1pPr>
          </a:lstStyle>
          <a:p>
            <a:pPr/>
            <a:r>
              <a:t>毎月第１木曜日 15:00〜16:00</a:t>
            </a:r>
          </a:p>
        </p:txBody>
      </p:sp>
      <p:sp>
        <p:nvSpPr>
          <p:cNvPr id="153" name="マコトの音世界"/>
          <p:cNvSpPr txBox="1"/>
          <p:nvPr>
            <p:ph type="ctrTitle"/>
          </p:nvPr>
        </p:nvSpPr>
        <p:spPr>
          <a:xfrm>
            <a:off x="12482014" y="448797"/>
            <a:ext cx="9129829" cy="1905001"/>
          </a:xfrm>
          <a:prstGeom prst="rect">
            <a:avLst/>
          </a:prstGeom>
          <a:effectLst>
            <a:outerShdw sx="100000" sy="100000" kx="0" ky="0" algn="b" rotWithShape="0" blurRad="114300" dist="117526" dir="2327602">
              <a:srgbClr val="000000">
                <a:alpha val="54197"/>
              </a:srgbClr>
            </a:outerShdw>
          </a:effectLst>
        </p:spPr>
        <p:txBody>
          <a:bodyPr/>
          <a:lstStyle>
            <a:lvl1pPr defTabSz="2170121">
              <a:defRPr spc="-206" sz="10324"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マコトの音世界</a:t>
            </a:r>
          </a:p>
        </p:txBody>
      </p:sp>
      <p:pic>
        <p:nvPicPr>
          <p:cNvPr id="154" name="さやか.png" descr="さやか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5957" y="2066184"/>
            <a:ext cx="12778175" cy="95836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5" name="被写体.png" descr="被写体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376358" y="1344781"/>
            <a:ext cx="15718110" cy="123897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6" name="MAKOTOを中心に素敵な音楽をお届け…"/>
          <p:cNvSpPr txBox="1"/>
          <p:nvPr>
            <p:ph type="subTitle" sz="quarter" idx="1"/>
          </p:nvPr>
        </p:nvSpPr>
        <p:spPr>
          <a:xfrm>
            <a:off x="12624978" y="4232815"/>
            <a:ext cx="11066648" cy="19050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734694">
              <a:defRPr sz="4895"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t>MAKOTOを中心に素敵な音楽をお届け</a:t>
            </a:r>
          </a:p>
          <a:p>
            <a:pPr defTabSz="734694">
              <a:defRPr sz="4895"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t>リクエスト受け付けます！！</a:t>
            </a:r>
          </a:p>
        </p:txBody>
      </p:sp>
      <p:pic>
        <p:nvPicPr>
          <p:cNvPr id="157" name="楽龍時ロゴ Sompo.jpg" descr="楽龍時ロゴ Somp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11697" y="10886220"/>
            <a:ext cx="2210234" cy="2187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