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9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7BE1F9"/>
    <a:srgbClr val="C1FFFE"/>
    <a:srgbClr val="052569"/>
    <a:srgbClr val="9BF2FB"/>
    <a:srgbClr val="CBF8FD"/>
    <a:srgbClr val="D5F4FF"/>
    <a:srgbClr val="CCFF99"/>
    <a:srgbClr val="D7FFA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E638D-A883-462B-9414-CFE4EB68D57E}" v="377" dt="2022-10-31T06:32:53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031" cy="494311"/>
          </a:xfrm>
          <a:prstGeom prst="rect">
            <a:avLst/>
          </a:prstGeom>
        </p:spPr>
        <p:txBody>
          <a:bodyPr vert="horz" lIns="87564" tIns="43783" rIns="87564" bIns="4378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228" y="1"/>
            <a:ext cx="2919031" cy="494311"/>
          </a:xfrm>
          <a:prstGeom prst="rect">
            <a:avLst/>
          </a:prstGeom>
        </p:spPr>
        <p:txBody>
          <a:bodyPr vert="horz" lIns="87564" tIns="43783" rIns="87564" bIns="43783" rtlCol="0"/>
          <a:lstStyle>
            <a:lvl1pPr algn="r">
              <a:defRPr sz="1100"/>
            </a:lvl1pPr>
          </a:lstStyle>
          <a:p>
            <a:fld id="{0E220834-C95F-4CED-8210-8921FE99658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3488"/>
            <a:ext cx="23066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64" tIns="43783" rIns="87564" bIns="437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76" y="4748747"/>
            <a:ext cx="5389213" cy="3884086"/>
          </a:xfrm>
          <a:prstGeom prst="rect">
            <a:avLst/>
          </a:prstGeom>
        </p:spPr>
        <p:txBody>
          <a:bodyPr vert="horz" lIns="87564" tIns="43783" rIns="87564" bIns="437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2004"/>
            <a:ext cx="2919031" cy="494311"/>
          </a:xfrm>
          <a:prstGeom prst="rect">
            <a:avLst/>
          </a:prstGeom>
        </p:spPr>
        <p:txBody>
          <a:bodyPr vert="horz" lIns="87564" tIns="43783" rIns="87564" bIns="4378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228" y="9372004"/>
            <a:ext cx="2919031" cy="494311"/>
          </a:xfrm>
          <a:prstGeom prst="rect">
            <a:avLst/>
          </a:prstGeom>
        </p:spPr>
        <p:txBody>
          <a:bodyPr vert="horz" lIns="87564" tIns="43783" rIns="87564" bIns="43783" rtlCol="0" anchor="b"/>
          <a:lstStyle>
            <a:lvl1pPr algn="r">
              <a:defRPr sz="1100"/>
            </a:lvl1pPr>
          </a:lstStyle>
          <a:p>
            <a:fld id="{961911A0-142E-40EB-AF0F-0EB2ED5F7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23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33488"/>
            <a:ext cx="23066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911A0-142E-40EB-AF0F-0EB2ED5F720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12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95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7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26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8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39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8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2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04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92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55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00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FBEC25C-1B1D-4029-9D1D-46F1C4F208F7}"/>
              </a:ext>
            </a:extLst>
          </p:cNvPr>
          <p:cNvSpPr/>
          <p:nvPr/>
        </p:nvSpPr>
        <p:spPr>
          <a:xfrm>
            <a:off x="-922" y="0"/>
            <a:ext cx="6886765" cy="9906000"/>
          </a:xfrm>
          <a:prstGeom prst="rect">
            <a:avLst/>
          </a:prstGeom>
          <a:solidFill>
            <a:srgbClr val="00A7E2">
              <a:alpha val="3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905A5644-DF36-4931-B2DA-DD10D8E09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05" t="37041" r="11048" b="25351"/>
          <a:stretch/>
        </p:blipFill>
        <p:spPr bwMode="auto">
          <a:xfrm>
            <a:off x="-922" y="25255"/>
            <a:ext cx="6839184" cy="98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E27DD2E3-33BB-4815-81A1-76C45736E5F6}"/>
              </a:ext>
            </a:extLst>
          </p:cNvPr>
          <p:cNvSpPr/>
          <p:nvPr/>
        </p:nvSpPr>
        <p:spPr>
          <a:xfrm>
            <a:off x="209594" y="1259003"/>
            <a:ext cx="5421632" cy="4066373"/>
          </a:xfrm>
          <a:prstGeom prst="rect">
            <a:avLst/>
          </a:prstGeom>
          <a:solidFill>
            <a:srgbClr val="D7FFA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9" descr="C:\Users\ohtakayo\Desktop\無題.png">
            <a:extLst>
              <a:ext uri="{FF2B5EF4-FFF2-40B4-BE49-F238E27FC236}">
                <a16:creationId xmlns:a16="http://schemas.microsoft.com/office/drawing/2014/main" id="{A829EB5D-DCD2-4DE0-8D33-D473FE06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32" y="-275573"/>
            <a:ext cx="4854948" cy="1752456"/>
          </a:xfrm>
          <a:prstGeom prst="rect">
            <a:avLst/>
          </a:prstGeom>
          <a:noFill/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1AC4C6C-39F6-4A16-9B09-26F201287ECE}"/>
              </a:ext>
            </a:extLst>
          </p:cNvPr>
          <p:cNvSpPr txBox="1"/>
          <p:nvPr/>
        </p:nvSpPr>
        <p:spPr>
          <a:xfrm>
            <a:off x="258687" y="1527420"/>
            <a:ext cx="2304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講師：櫻田</a:t>
            </a:r>
          </a:p>
        </p:txBody>
      </p:sp>
      <p:pic>
        <p:nvPicPr>
          <p:cNvPr id="42" name="図 41" descr="男, 屋内, 人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E752DCA0-B10A-4E4E-8F58-981A96DF03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2" b="89968" l="9982" r="95479">
                        <a14:foregroundMark x1="77640" y1="70469" x2="92900" y2="70752"/>
                        <a14:foregroundMark x1="92900" y1="70752" x2="92900" y2="70752"/>
                        <a14:foregroundMark x1="56978" y1="48382" x2="59345" y2="48382"/>
                        <a14:foregroundMark x1="75910" y1="70469" x2="93477" y2="72735"/>
                        <a14:foregroundMark x1="93477" y1="72735" x2="95267" y2="65979"/>
                        <a14:foregroundMark x1="95267" y1="65979" x2="95479" y2="36610"/>
                        <a14:foregroundMark x1="82160" y1="69013" x2="86893" y2="64320"/>
                        <a14:foregroundMark x1="86893" y1="64320" x2="87439" y2="56230"/>
                        <a14:foregroundMark x1="87439" y1="56230" x2="87318" y2="47006"/>
                        <a14:foregroundMark x1="87318" y1="47006" x2="82979" y2="49960"/>
                        <a14:foregroundMark x1="82979" y1="49960" x2="82797" y2="50364"/>
                        <a14:foregroundMark x1="80431" y1="69579" x2="85710" y2="69256"/>
                        <a14:foregroundMark x1="85710" y1="69256" x2="90140" y2="65129"/>
                        <a14:foregroundMark x1="90140" y1="65129" x2="91869" y2="58697"/>
                        <a14:foregroundMark x1="91869" y1="58697" x2="91717" y2="51173"/>
                        <a14:foregroundMark x1="91717" y1="51173" x2="87409" y2="48422"/>
                        <a14:foregroundMark x1="87409" y1="48422" x2="84102" y2="62783"/>
                        <a14:foregroundMark x1="84102" y1="62783" x2="80825" y2="68285"/>
                        <a14:foregroundMark x1="80825" y1="68285" x2="84678" y2="72694"/>
                        <a14:foregroundMark x1="84678" y1="72694" x2="94600" y2="73220"/>
                        <a14:foregroundMark x1="94600" y1="73220" x2="94448" y2="66828"/>
                        <a14:foregroundMark x1="94448" y1="66828" x2="91626" y2="64725"/>
                        <a14:foregroundMark x1="82160" y1="69013" x2="86377" y2="66100"/>
                        <a14:foregroundMark x1="86377" y1="66100" x2="88380" y2="52791"/>
                        <a14:foregroundMark x1="88380" y1="52791" x2="88380" y2="51820"/>
                        <a14:foregroundMark x1="83010" y1="68730" x2="87561" y2="66545"/>
                        <a14:foregroundMark x1="87561" y1="66545" x2="89684" y2="60801"/>
                        <a14:foregroundMark x1="89684" y1="60801" x2="90109" y2="53803"/>
                        <a14:foregroundMark x1="90109" y1="53803" x2="84527" y2="65574"/>
                        <a14:foregroundMark x1="84527" y1="65574" x2="83859" y2="69013"/>
                        <a14:backgroundMark x1="87743" y1="64159" x2="87743" y2="64159"/>
                        <a14:backgroundMark x1="86330" y1="66595" x2="88350" y2="63592"/>
                        <a14:backgroundMark x1="88350" y1="63592" x2="89216" y2="56973"/>
                        <a14:backgroundMark x1="88929" y1="55006" x2="88461" y2="52703"/>
                        <a14:backgroundMark x1="93709" y1="71866" x2="93993" y2="71885"/>
                        <a14:backgroundMark x1="88959" y1="71545" x2="93705" y2="71866"/>
                        <a14:backgroundMark x1="93993" y1="71885" x2="93993" y2="71885"/>
                      </a14:backgroundRemoval>
                    </a14:imgEffect>
                    <a14:imgEffect>
                      <a14:sharpenSoften amount="9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5" t="16347" r="23561" b="17068"/>
          <a:stretch/>
        </p:blipFill>
        <p:spPr>
          <a:xfrm rot="5400000">
            <a:off x="1134519" y="1327991"/>
            <a:ext cx="3999636" cy="3815126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EB53AD2-8A90-4BB1-9B96-519CBE07E4F8}"/>
              </a:ext>
            </a:extLst>
          </p:cNvPr>
          <p:cNvSpPr/>
          <p:nvPr/>
        </p:nvSpPr>
        <p:spPr>
          <a:xfrm>
            <a:off x="1488489" y="5308559"/>
            <a:ext cx="5159917" cy="4445041"/>
          </a:xfrm>
          <a:prstGeom prst="rect">
            <a:avLst/>
          </a:prstGeom>
          <a:solidFill>
            <a:srgbClr val="D7FFA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 descr="モニター画面に映る男性&#10;&#10;中程度の精度で自動的に生成された説明">
            <a:extLst>
              <a:ext uri="{FF2B5EF4-FFF2-40B4-BE49-F238E27FC236}">
                <a16:creationId xmlns:a16="http://schemas.microsoft.com/office/drawing/2014/main" id="{7E4B1408-70D3-413E-A4FF-2352DF30AF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2318" l="9956" r="89971">
                        <a14:foregroundMark x1="39971" y1="71484" x2="35578" y2="72266"/>
                        <a14:foregroundMark x1="31113" y1="48958" x2="31406" y2="43359"/>
                        <a14:foregroundMark x1="62583" y1="50287" x2="62665" y2="50781"/>
                        <a14:foregroundMark x1="61640" y1="45052" x2="62811" y2="49089"/>
                        <a14:foregroundMark x1="32504" y1="90885" x2="39531" y2="92318"/>
                        <a14:foregroundMark x1="39531" y1="92318" x2="54978" y2="90495"/>
                        <a14:foregroundMark x1="54978" y1="90495" x2="60249" y2="92318"/>
                        <a14:backgroundMark x1="35578" y1="44531" x2="34480" y2="48568"/>
                        <a14:backgroundMark x1="32064" y1="46354" x2="32064" y2="48307"/>
                        <a14:backgroundMark x1="35432" y1="56120" x2="39898" y2="52995"/>
                        <a14:backgroundMark x1="35286" y1="57161" x2="35286" y2="57161"/>
                        <a14:backgroundMark x1="57394" y1="58464" x2="57394" y2="58464"/>
                        <a14:backgroundMark x1="60029" y1="42578" x2="61786" y2="50260"/>
                        <a14:backgroundMark x1="56515" y1="57161" x2="58126" y2="57422"/>
                        <a14:backgroundMark x1="59444" y1="49740" x2="60102" y2="51823"/>
                        <a14:backgroundMark x1="61274" y1="47135" x2="62006" y2="50651"/>
                      </a14:backgroundRemoval>
                    </a14:imgEffect>
                    <a14:imgEffect>
                      <a14:sharpenSoften amount="44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20622" r="29228" b="14378"/>
          <a:stretch/>
        </p:blipFill>
        <p:spPr>
          <a:xfrm>
            <a:off x="1524000" y="6185120"/>
            <a:ext cx="5073532" cy="3568480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12A1F22-A5C6-4742-B18E-D21D28BD5DFC}"/>
              </a:ext>
            </a:extLst>
          </p:cNvPr>
          <p:cNvSpPr txBox="1"/>
          <p:nvPr/>
        </p:nvSpPr>
        <p:spPr>
          <a:xfrm>
            <a:off x="3732995" y="9128077"/>
            <a:ext cx="27394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講師：高橋</a:t>
            </a:r>
            <a:endParaRPr kumimoji="1" lang="en-US" altLang="ja-JP" sz="2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A60993-1E42-405A-805A-32037468EA9C}"/>
              </a:ext>
            </a:extLst>
          </p:cNvPr>
          <p:cNvSpPr txBox="1"/>
          <p:nvPr/>
        </p:nvSpPr>
        <p:spPr>
          <a:xfrm>
            <a:off x="3923495" y="248706"/>
            <a:ext cx="2986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accent6">
                    <a:lumMod val="50000"/>
                  </a:schemeClr>
                </a:solidFill>
              </a:rPr>
              <a:t>がお届け♪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3886130-5450-EC30-A12F-6F5BBAE252F3}"/>
              </a:ext>
            </a:extLst>
          </p:cNvPr>
          <p:cNvSpPr/>
          <p:nvPr/>
        </p:nvSpPr>
        <p:spPr>
          <a:xfrm>
            <a:off x="579513" y="5308559"/>
            <a:ext cx="5943600" cy="1296080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A2C7F5-63EA-4F39-31F4-145B1C9828F0}"/>
              </a:ext>
            </a:extLst>
          </p:cNvPr>
          <p:cNvSpPr txBox="1"/>
          <p:nvPr/>
        </p:nvSpPr>
        <p:spPr>
          <a:xfrm>
            <a:off x="334887" y="5362201"/>
            <a:ext cx="6839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日（水）、</a:t>
            </a:r>
            <a:r>
              <a:rPr kumimoji="1" lang="en-US" altLang="ja-JP" sz="3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kumimoji="1" lang="ja-JP" altLang="en-US" sz="3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（水）</a:t>
            </a: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 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kumimoji="1" lang="ja-JP" alt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BFB7C7-AB09-465B-8FB7-214D48CDB5C5}"/>
              </a:ext>
            </a:extLst>
          </p:cNvPr>
          <p:cNvSpPr txBox="1"/>
          <p:nvPr/>
        </p:nvSpPr>
        <p:spPr>
          <a:xfrm>
            <a:off x="445951" y="3409055"/>
            <a:ext cx="8110130" cy="1754326"/>
          </a:xfrm>
          <a:prstGeom prst="rect">
            <a:avLst/>
          </a:prstGeom>
          <a:noFill/>
          <a:effectLst>
            <a:glow rad="63500">
              <a:schemeClr val="bg1">
                <a:alpha val="56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glow rad="4191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音楽体操♪</a:t>
            </a:r>
            <a:endParaRPr kumimoji="1" lang="en-US" altLang="ja-JP" sz="5400" b="1" dirty="0">
              <a:ln>
                <a:solidFill>
                  <a:schemeClr val="bg1"/>
                </a:solidFill>
              </a:ln>
              <a:solidFill>
                <a:schemeClr val="accent2"/>
              </a:solidFill>
              <a:effectLst>
                <a:glow rad="419100">
                  <a:schemeClr val="bg1"/>
                </a:glo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54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glow rad="4191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レクリエーション！</a:t>
            </a:r>
          </a:p>
        </p:txBody>
      </p:sp>
    </p:spTree>
    <p:extLst>
      <p:ext uri="{BB962C8B-B14F-4D97-AF65-F5344CB8AC3E}">
        <p14:creationId xmlns:p14="http://schemas.microsoft.com/office/powerpoint/2010/main" val="371451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</TotalTime>
  <Words>35</Words>
  <Application>Microsoft Office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Banba, Haruka (XING) 馬場 悠</dc:creator>
  <cp:lastModifiedBy>田淵 朋世</cp:lastModifiedBy>
  <cp:revision>86</cp:revision>
  <cp:lastPrinted>2023-02-16T03:19:52Z</cp:lastPrinted>
  <dcterms:created xsi:type="dcterms:W3CDTF">2021-03-19T01:29:21Z</dcterms:created>
  <dcterms:modified xsi:type="dcterms:W3CDTF">2023-05-09T06:10:40Z</dcterms:modified>
</cp:coreProperties>
</file>