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5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552"/>
  </p:normalViewPr>
  <p:slideViewPr>
    <p:cSldViewPr snapToGrid="0">
      <p:cViewPr varScale="1">
        <p:scale>
          <a:sx n="95" d="100"/>
          <a:sy n="95" d="100"/>
        </p:scale>
        <p:origin x="3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5FD3-D342-CD4D-90DA-BA43D7CA6DE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56EA-EB99-6540-AE32-67418E7CB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31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5FD3-D342-CD4D-90DA-BA43D7CA6DE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56EA-EB99-6540-AE32-67418E7CB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20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5FD3-D342-CD4D-90DA-BA43D7CA6DE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56EA-EB99-6540-AE32-67418E7CB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86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5FD3-D342-CD4D-90DA-BA43D7CA6DE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56EA-EB99-6540-AE32-67418E7CB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05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5FD3-D342-CD4D-90DA-BA43D7CA6DE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56EA-EB99-6540-AE32-67418E7CB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18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5FD3-D342-CD4D-90DA-BA43D7CA6DE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56EA-EB99-6540-AE32-67418E7CB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35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5FD3-D342-CD4D-90DA-BA43D7CA6DE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56EA-EB99-6540-AE32-67418E7CB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63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5FD3-D342-CD4D-90DA-BA43D7CA6DE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56EA-EB99-6540-AE32-67418E7CB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13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5FD3-D342-CD4D-90DA-BA43D7CA6DE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56EA-EB99-6540-AE32-67418E7CB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39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5FD3-D342-CD4D-90DA-BA43D7CA6DE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56EA-EB99-6540-AE32-67418E7CB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93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5FD3-D342-CD4D-90DA-BA43D7CA6DE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56EA-EB99-6540-AE32-67418E7CB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86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5FD3-D342-CD4D-90DA-BA43D7CA6DE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856EA-EB99-6540-AE32-67418E7CB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0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5" name="図 64" descr="テキスト&#10;&#10;自動的に生成された説明">
            <a:extLst>
              <a:ext uri="{FF2B5EF4-FFF2-40B4-BE49-F238E27FC236}">
                <a16:creationId xmlns:a16="http://schemas.microsoft.com/office/drawing/2014/main" id="{1622E8EF-D657-D3CF-5282-19E21A1BA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81"/>
            <a:ext cx="6858000" cy="970823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3673C2-ED0A-D90C-6182-ECEDFDB57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56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1</cp:revision>
  <dcterms:created xsi:type="dcterms:W3CDTF">2023-05-22T15:07:21Z</dcterms:created>
  <dcterms:modified xsi:type="dcterms:W3CDTF">2023-05-22T15:08:29Z</dcterms:modified>
</cp:coreProperties>
</file>