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552"/>
  </p:normalViewPr>
  <p:slideViewPr>
    <p:cSldViewPr snapToGrid="0">
      <p:cViewPr varScale="1">
        <p:scale>
          <a:sx n="95" d="100"/>
          <a:sy n="95" d="100"/>
        </p:scale>
        <p:origin x="30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41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20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59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21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34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66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18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5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7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48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37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AC03-3E65-364F-BA87-75DA8CB336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EB80B-C902-8A45-9BD9-9D99DF7A1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5" name="図 64" descr="テキスト&#10;&#10;自動的に生成された説明">
            <a:extLst>
              <a:ext uri="{FF2B5EF4-FFF2-40B4-BE49-F238E27FC236}">
                <a16:creationId xmlns:a16="http://schemas.microsoft.com/office/drawing/2014/main" id="{1622E8EF-D657-D3CF-5282-19E21A1B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81"/>
            <a:ext cx="6858000" cy="970823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3673C2-ED0A-D90C-6182-ECEDFDB5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0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</cp:revision>
  <dcterms:created xsi:type="dcterms:W3CDTF">2023-05-22T15:05:56Z</dcterms:created>
  <dcterms:modified xsi:type="dcterms:W3CDTF">2023-05-22T15:07:05Z</dcterms:modified>
</cp:coreProperties>
</file>