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552"/>
  </p:normalViewPr>
  <p:slideViewPr>
    <p:cSldViewPr snapToGrid="0">
      <p:cViewPr varScale="1">
        <p:scale>
          <a:sx n="52" d="100"/>
          <a:sy n="52" d="100"/>
        </p:scale>
        <p:origin x="1819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FE8-AB71-E64C-A05B-CF4E1B6795B7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2C46-EA3A-B54A-82BA-4A9E18295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40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FE8-AB71-E64C-A05B-CF4E1B6795B7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2C46-EA3A-B54A-82BA-4A9E18295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59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FE8-AB71-E64C-A05B-CF4E1B6795B7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2C46-EA3A-B54A-82BA-4A9E18295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3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FE8-AB71-E64C-A05B-CF4E1B6795B7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2C46-EA3A-B54A-82BA-4A9E18295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04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FE8-AB71-E64C-A05B-CF4E1B6795B7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2C46-EA3A-B54A-82BA-4A9E18295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01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FE8-AB71-E64C-A05B-CF4E1B6795B7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2C46-EA3A-B54A-82BA-4A9E18295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53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FE8-AB71-E64C-A05B-CF4E1B6795B7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2C46-EA3A-B54A-82BA-4A9E18295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05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FE8-AB71-E64C-A05B-CF4E1B6795B7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2C46-EA3A-B54A-82BA-4A9E18295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70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FE8-AB71-E64C-A05B-CF4E1B6795B7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2C46-EA3A-B54A-82BA-4A9E18295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34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FE8-AB71-E64C-A05B-CF4E1B6795B7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2C46-EA3A-B54A-82BA-4A9E18295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46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FE8-AB71-E64C-A05B-CF4E1B6795B7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2C46-EA3A-B54A-82BA-4A9E18295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51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66FE8-AB71-E64C-A05B-CF4E1B6795B7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2C46-EA3A-B54A-82BA-4A9E18295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57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A0600A-5A83-1ABF-5624-53DE5BA676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ADE402-D76B-6B26-B2A8-C454BD439A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8C6E27D-F3A4-37B3-B69A-30135BD66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905" y="-162231"/>
            <a:ext cx="7216439" cy="102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02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0</Words>
  <Application>Microsoft Office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megumi nakajima</dc:creator>
  <cp:lastModifiedBy>田淵 朋世</cp:lastModifiedBy>
  <cp:revision>3</cp:revision>
  <dcterms:created xsi:type="dcterms:W3CDTF">2023-05-22T15:04:06Z</dcterms:created>
  <dcterms:modified xsi:type="dcterms:W3CDTF">2023-05-29T13:31:45Z</dcterms:modified>
</cp:coreProperties>
</file>