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9B4AB27-D27F-4AD6-8FCC-B12E3E28206C}"/>
</file>

<file path=customXml/itemProps2.xml><?xml version="1.0" encoding="utf-8"?>
<ds:datastoreItem xmlns:ds="http://schemas.openxmlformats.org/officeDocument/2006/customXml" ds:itemID="{0D290C40-A049-4E44-8440-D06006D07DD6}"/>
</file>

<file path=customXml/itemProps3.xml><?xml version="1.0" encoding="utf-8"?>
<ds:datastoreItem xmlns:ds="http://schemas.openxmlformats.org/officeDocument/2006/customXml" ds:itemID="{F30619DB-AE8F-40E2-AB90-59D106C82D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50</cp:revision>
  <dcterms:created xsi:type="dcterms:W3CDTF">2022-02-20T16:12:08Z</dcterms:created>
  <dcterms:modified xsi:type="dcterms:W3CDTF">2023-05-15T05:15:16Z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