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1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FF0000"/>
    <a:srgbClr val="3B9729"/>
    <a:srgbClr val="EEC600"/>
    <a:srgbClr val="FFE467"/>
    <a:srgbClr val="349C1C"/>
    <a:srgbClr val="87E672"/>
    <a:srgbClr val="AE0216"/>
    <a:srgbClr val="FEB9C2"/>
    <a:srgbClr val="FC6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8" autoAdjust="0"/>
    <p:restoredTop sz="94689" autoAdjust="0"/>
  </p:normalViewPr>
  <p:slideViewPr>
    <p:cSldViewPr snapToGrid="0">
      <p:cViewPr varScale="1">
        <p:scale>
          <a:sx n="46" d="100"/>
          <a:sy n="46" d="100"/>
        </p:scale>
        <p:origin x="133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1F4F51A7-6578-9129-26A2-D84213DCB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500" cy="106887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B31423C-C147-2387-FA2D-09C9B6491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5"/>
          <a:stretch/>
        </p:blipFill>
        <p:spPr>
          <a:xfrm rot="958330">
            <a:off x="1565990" y="212274"/>
            <a:ext cx="7199796" cy="595155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BF7A4063-AA9C-0E50-87CB-6201DFB53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832" y="2521197"/>
            <a:ext cx="7800363" cy="11703402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02A6A44-FD53-0AD9-5065-72B36C5FA55A}"/>
              </a:ext>
            </a:extLst>
          </p:cNvPr>
          <p:cNvGrpSpPr/>
          <p:nvPr/>
        </p:nvGrpSpPr>
        <p:grpSpPr>
          <a:xfrm>
            <a:off x="307867" y="4176170"/>
            <a:ext cx="7013065" cy="1987379"/>
            <a:chOff x="-6047669" y="7641329"/>
            <a:chExt cx="5054408" cy="1306431"/>
          </a:xfrm>
        </p:grpSpPr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653F27EA-3FC5-EE83-C310-1D9EF97F1DEC}"/>
                </a:ext>
              </a:extLst>
            </p:cNvPr>
            <p:cNvSpPr txBox="1"/>
            <p:nvPr/>
          </p:nvSpPr>
          <p:spPr>
            <a:xfrm>
              <a:off x="-3868662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37115F-78D7-3580-6715-79ED1CA2351B}"/>
                </a:ext>
              </a:extLst>
            </p:cNvPr>
            <p:cNvSpPr/>
            <p:nvPr/>
          </p:nvSpPr>
          <p:spPr>
            <a:xfrm>
              <a:off x="-1695055" y="7914679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5474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C5FF7AD3-1FF1-7970-2186-5C240C6C6D83}"/>
                </a:ext>
              </a:extLst>
            </p:cNvPr>
            <p:cNvSpPr txBox="1"/>
            <p:nvPr/>
          </p:nvSpPr>
          <p:spPr>
            <a:xfrm>
              <a:off x="-1683260" y="8225789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月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17F6775-7A4B-5DA0-B333-57AAF7D93EB3}"/>
                </a:ext>
              </a:extLst>
            </p:cNvPr>
            <p:cNvSpPr txBox="1"/>
            <p:nvPr/>
          </p:nvSpPr>
          <p:spPr>
            <a:xfrm rot="16200000">
              <a:off x="-4670860" y="7968574"/>
              <a:ext cx="930677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9B79AF5-48EA-EA3C-C65C-0BF5A9F708A7}"/>
                </a:ext>
              </a:extLst>
            </p:cNvPr>
            <p:cNvSpPr txBox="1"/>
            <p:nvPr/>
          </p:nvSpPr>
          <p:spPr>
            <a:xfrm rot="16200000">
              <a:off x="-2968372" y="7357645"/>
              <a:ext cx="930677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31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865474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32790674-5567-5A8E-7730-BA75F9382B22}"/>
                </a:ext>
              </a:extLst>
            </p:cNvPr>
            <p:cNvSpPr txBox="1"/>
            <p:nvPr/>
          </p:nvSpPr>
          <p:spPr>
            <a:xfrm>
              <a:off x="-4272323" y="8716229"/>
              <a:ext cx="2953196" cy="231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45</a:t>
              </a:r>
              <a:endParaRPr lang="en-US" sz="4800" b="1" dirty="0">
                <a:solidFill>
                  <a:srgbClr val="FFFFFF"/>
                </a:solidFill>
                <a:effectLst>
                  <a:glow rad="139700">
                    <a:schemeClr val="tx1">
                      <a:alpha val="80000"/>
                    </a:schemeClr>
                  </a:glow>
                  <a:outerShdw blurRad="63500" algn="ctr" rotWithShape="0">
                    <a:prstClr val="black"/>
                  </a:outerShdw>
                </a:effectLst>
                <a:latin typeface="M Plus Rounded Black"/>
              </a:endParaRPr>
            </a:p>
          </p:txBody>
        </p:sp>
        <p:pic>
          <p:nvPicPr>
            <p:cNvPr id="26" name="Picture 60">
              <a:extLst>
                <a:ext uri="{FF2B5EF4-FFF2-40B4-BE49-F238E27FC236}">
                  <a16:creationId xmlns:a16="http://schemas.microsoft.com/office/drawing/2014/main" id="{76389D10-4CB1-CD5F-30CB-F711E7304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527690" y="8522832"/>
              <a:ext cx="1246537" cy="36274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6C81CFF-0CC9-AE29-3D65-4AFA7F7CE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47669" y="7721500"/>
              <a:ext cx="1658639" cy="752545"/>
            </a:xfrm>
            <a:prstGeom prst="rect">
              <a:avLst/>
            </a:prstGeom>
          </p:spPr>
        </p:pic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D572C20B-5E67-E2AC-3AB4-92E76E0ECC96}"/>
                </a:ext>
              </a:extLst>
            </p:cNvPr>
            <p:cNvSpPr txBox="1"/>
            <p:nvPr/>
          </p:nvSpPr>
          <p:spPr>
            <a:xfrm>
              <a:off x="-5874206" y="8108276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 </a:t>
              </a:r>
              <a:endParaRPr 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FA9177-2B15-070F-DE38-9371E6DD8416}"/>
              </a:ext>
            </a:extLst>
          </p:cNvPr>
          <p:cNvSpPr txBox="1"/>
          <p:nvPr/>
        </p:nvSpPr>
        <p:spPr>
          <a:xfrm>
            <a:off x="0" y="9797892"/>
            <a:ext cx="782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3750687" y="6641975"/>
            <a:ext cx="4160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健康クイズ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-480889" y="3050067"/>
            <a:ext cx="8246624" cy="12311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74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健康塾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（テーマ：体幹）</a:t>
            </a:r>
            <a:endParaRPr kumimoji="1" lang="en-US" altLang="ja-JP" sz="38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E7065F-A613-FF3A-07EC-85EE9EC7D466}"/>
              </a:ext>
            </a:extLst>
          </p:cNvPr>
          <p:cNvSpPr txBox="1"/>
          <p:nvPr/>
        </p:nvSpPr>
        <p:spPr>
          <a:xfrm>
            <a:off x="-710524" y="2037315"/>
            <a:ext cx="8977547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ごぼう先生の</a:t>
            </a:r>
            <a:endParaRPr kumimoji="1" lang="en-US" altLang="ja-JP" sz="6000" b="1" dirty="0">
              <a:solidFill>
                <a:srgbClr val="C33E23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75000"/>
                    <a:lumOff val="2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5E3E2A-6764-C412-70E6-5CABF4DF2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  <p:sp>
        <p:nvSpPr>
          <p:cNvPr id="14" name="TextBox 37">
            <a:extLst>
              <a:ext uri="{FF2B5EF4-FFF2-40B4-BE49-F238E27FC236}">
                <a16:creationId xmlns:a16="http://schemas.microsoft.com/office/drawing/2014/main" id="{C95E311A-B539-F7F3-F201-59685BFBE8C1}"/>
              </a:ext>
            </a:extLst>
          </p:cNvPr>
          <p:cNvSpPr txBox="1"/>
          <p:nvPr/>
        </p:nvSpPr>
        <p:spPr>
          <a:xfrm>
            <a:off x="1790213" y="4879564"/>
            <a:ext cx="3233586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日</a:t>
            </a:r>
            <a:endParaRPr lang="en-US" sz="3200" dirty="0">
              <a:solidFill>
                <a:srgbClr val="865474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69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4113</TotalTime>
  <Words>34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83</cp:revision>
  <dcterms:created xsi:type="dcterms:W3CDTF">2022-09-22T01:47:20Z</dcterms:created>
  <dcterms:modified xsi:type="dcterms:W3CDTF">2023-05-23T06:20:16Z</dcterms:modified>
</cp:coreProperties>
</file>