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DDE7C40-3489-47DD-84CF-E6D07E2FEC33}"/>
</file>

<file path=customXml/itemProps2.xml><?xml version="1.0" encoding="utf-8"?>
<ds:datastoreItem xmlns:ds="http://schemas.openxmlformats.org/officeDocument/2006/customXml" ds:itemID="{ED3F2B3F-EF7B-48FD-9A1D-B29904161160}"/>
</file>

<file path=customXml/itemProps3.xml><?xml version="1.0" encoding="utf-8"?>
<ds:datastoreItem xmlns:ds="http://schemas.openxmlformats.org/officeDocument/2006/customXml" ds:itemID="{33F1DD57-6D5F-4AFF-83A3-9C03BDE237D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85</cp:revision>
  <dcterms:created xsi:type="dcterms:W3CDTF">2022-02-20T16:12:08Z</dcterms:created>
  <dcterms:modified xsi:type="dcterms:W3CDTF">2023-05-15T05:24:16Z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