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3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273897"/>
                <a:chOff x="-1" y="8421092"/>
                <a:chExt cx="6849776" cy="1273897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7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29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土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分～午後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50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685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6" ma:contentTypeDescription="新しいドキュメントを作成します。" ma:contentTypeScope="" ma:versionID="4e61bc90eb0a247d01b10c36ca00ac47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2a2d6ad04a915340847d28453a0f7120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7BC1B04E-2001-4830-9700-8C1FD3F76095}"/>
</file>

<file path=customXml/itemProps2.xml><?xml version="1.0" encoding="utf-8"?>
<ds:datastoreItem xmlns:ds="http://schemas.openxmlformats.org/officeDocument/2006/customXml" ds:itemID="{05C403AC-92E3-43AA-8FF5-AE4C4A1D2175}"/>
</file>

<file path=customXml/itemProps3.xml><?xml version="1.0" encoding="utf-8"?>
<ds:datastoreItem xmlns:ds="http://schemas.openxmlformats.org/officeDocument/2006/customXml" ds:itemID="{5C812EE0-565B-4C54-8559-A71CB712708B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52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メイリオ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87</cp:revision>
  <dcterms:created xsi:type="dcterms:W3CDTF">2022-02-20T16:12:08Z</dcterms:created>
  <dcterms:modified xsi:type="dcterms:W3CDTF">2023-05-15T05:23:41Z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</Properties>
</file>