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0C203-A9A1-497E-97CB-FDA509250015}" v="8" dt="2022-05-20T01:08:38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292" y="324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28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金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906719F-A617-ABF1-F49B-11F2EB94758D}"/>
              </a:ext>
            </a:extLst>
          </p:cNvPr>
          <p:cNvGrpSpPr/>
          <p:nvPr/>
        </p:nvGrpSpPr>
        <p:grpSpPr>
          <a:xfrm>
            <a:off x="2455093" y="1484208"/>
            <a:ext cx="1808196" cy="4371333"/>
            <a:chOff x="2498836" y="1546673"/>
            <a:chExt cx="1808196" cy="4371333"/>
          </a:xfrm>
        </p:grpSpPr>
        <p:pic>
          <p:nvPicPr>
            <p:cNvPr id="22" name="図 21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4DF0CDF2-D594-650A-5317-BCC9F38DF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2604857" y="1548224"/>
              <a:ext cx="1702175" cy="4369782"/>
            </a:xfrm>
            <a:prstGeom prst="rect">
              <a:avLst/>
            </a:prstGeom>
          </p:spPr>
        </p:pic>
        <p:pic>
          <p:nvPicPr>
            <p:cNvPr id="26" name="図 25" descr="図形, 円&#10;&#10;自動的に生成された説明">
              <a:extLst>
                <a:ext uri="{FF2B5EF4-FFF2-40B4-BE49-F238E27FC236}">
                  <a16:creationId xmlns:a16="http://schemas.microsoft.com/office/drawing/2014/main" id="{A8858D7B-D9A0-1686-82E6-89F1C36D3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8836" y="1546673"/>
              <a:ext cx="824806" cy="1060906"/>
            </a:xfrm>
            <a:prstGeom prst="rect">
              <a:avLst/>
            </a:prstGeom>
          </p:spPr>
        </p:pic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CE40CAF-EFF4-7E7F-23A6-1C0DC6F6F5FE}"/>
                </a:ext>
              </a:extLst>
            </p:cNvPr>
            <p:cNvSpPr txBox="1"/>
            <p:nvPr/>
          </p:nvSpPr>
          <p:spPr>
            <a:xfrm>
              <a:off x="3345199" y="1772236"/>
              <a:ext cx="523220" cy="404213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人生は　心を鍛える　散歩かな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39FE145-39D5-17B9-E1EF-8A62C2708DDE}"/>
                </a:ext>
              </a:extLst>
            </p:cNvPr>
            <p:cNvSpPr txBox="1"/>
            <p:nvPr/>
          </p:nvSpPr>
          <p:spPr>
            <a:xfrm>
              <a:off x="2718304" y="3356212"/>
              <a:ext cx="677108" cy="234936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r"/>
              <a:r>
                <a:rPr kumimoji="1" lang="ja-JP" altLang="en-US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グループホーム宝塚山本</a:t>
              </a:r>
              <a:endParaRPr kumimoji="1" lang="en-US" altLang="ja-JP" sz="1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r"/>
              <a:r>
                <a:rPr kumimoji="1" lang="ja-JP" altLang="en-US" sz="1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ペンネーム</a:t>
              </a:r>
              <a:r>
                <a:rPr kumimoji="1" lang="ja-JP" altLang="en-US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橋の上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C3449CEE-3A1E-526C-16C7-5BE7B67004BD}"/>
                </a:ext>
              </a:extLst>
            </p:cNvPr>
            <p:cNvSpPr txBox="1"/>
            <p:nvPr/>
          </p:nvSpPr>
          <p:spPr>
            <a:xfrm>
              <a:off x="2674581" y="1655208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479BCDF-FA22-B401-0B00-ED9057BFEDBB}"/>
              </a:ext>
            </a:extLst>
          </p:cNvPr>
          <p:cNvGrpSpPr/>
          <p:nvPr/>
        </p:nvGrpSpPr>
        <p:grpSpPr>
          <a:xfrm>
            <a:off x="424046" y="1548815"/>
            <a:ext cx="1783251" cy="4794202"/>
            <a:chOff x="424046" y="1548815"/>
            <a:chExt cx="1783251" cy="4794202"/>
          </a:xfrm>
        </p:grpSpPr>
        <p:pic>
          <p:nvPicPr>
            <p:cNvPr id="31" name="図 30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8C0AE83D-7BBE-2C92-05C0-F35CCFCA1A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587297" y="1729641"/>
              <a:ext cx="1620000" cy="4486113"/>
            </a:xfrm>
            <a:prstGeom prst="rect">
              <a:avLst/>
            </a:prstGeom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C14CF0A1-F1A7-5F0C-B68F-C5ABCA054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24046" y="1548815"/>
              <a:ext cx="817022" cy="1062000"/>
            </a:xfrm>
            <a:prstGeom prst="rect">
              <a:avLst/>
            </a:prstGeom>
          </p:spPr>
        </p:pic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E59A8DD2-54DE-A47F-3253-A891621A70CB}"/>
                </a:ext>
              </a:extLst>
            </p:cNvPr>
            <p:cNvSpPr txBox="1"/>
            <p:nvPr/>
          </p:nvSpPr>
          <p:spPr>
            <a:xfrm>
              <a:off x="1291437" y="1890516"/>
              <a:ext cx="461665" cy="44525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ジム二階 行くのはいつも エレベータ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EF1F546C-0D7D-D9BB-7737-DCC4F4A3116D}"/>
                </a:ext>
              </a:extLst>
            </p:cNvPr>
            <p:cNvSpPr txBox="1"/>
            <p:nvPr/>
          </p:nvSpPr>
          <p:spPr>
            <a:xfrm>
              <a:off x="609150" y="1667671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銀賞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A87DB97A-84FE-2C4A-2090-D0DE9BCEE14D}"/>
                </a:ext>
              </a:extLst>
            </p:cNvPr>
            <p:cNvSpPr txBox="1"/>
            <p:nvPr/>
          </p:nvSpPr>
          <p:spPr>
            <a:xfrm>
              <a:off x="743885" y="3387370"/>
              <a:ext cx="677108" cy="274934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そんぽの家柳沢</a:t>
              </a:r>
              <a:endParaRPr kumimoji="1" lang="en-US" altLang="ja-JP" sz="1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 algn="r"/>
              <a:r>
                <a:rPr kumimoji="1" lang="ja-JP" altLang="en-US" sz="12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ペンネーム　</a:t>
              </a:r>
              <a:r>
                <a:rPr kumimoji="1" lang="ja-JP" altLang="en-US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イエペス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75BA97E-E9EE-0CA0-D6A3-3C1693985E16}"/>
              </a:ext>
            </a:extLst>
          </p:cNvPr>
          <p:cNvGrpSpPr/>
          <p:nvPr/>
        </p:nvGrpSpPr>
        <p:grpSpPr>
          <a:xfrm>
            <a:off x="4566259" y="1593291"/>
            <a:ext cx="1851208" cy="4692980"/>
            <a:chOff x="4623375" y="1574697"/>
            <a:chExt cx="1851208" cy="4692980"/>
          </a:xfrm>
        </p:grpSpPr>
        <p:pic>
          <p:nvPicPr>
            <p:cNvPr id="32" name="図 31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1BB35C6C-3C44-1E58-B7A5-EEDF37B27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4854583" y="1684553"/>
              <a:ext cx="1620000" cy="4490547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6B2391D1-921F-4E09-4716-F5FAFC91662E}"/>
                </a:ext>
              </a:extLst>
            </p:cNvPr>
            <p:cNvSpPr txBox="1"/>
            <p:nvPr/>
          </p:nvSpPr>
          <p:spPr>
            <a:xfrm>
              <a:off x="5586756" y="1815176"/>
              <a:ext cx="477054" cy="445250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19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おしゃべりは　脳トレ筋トレ　健康法</a:t>
              </a: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AC48AF0-FF56-1288-9F0C-0C011B2509C0}"/>
                </a:ext>
              </a:extLst>
            </p:cNvPr>
            <p:cNvSpPr txBox="1"/>
            <p:nvPr/>
          </p:nvSpPr>
          <p:spPr>
            <a:xfrm>
              <a:off x="5228102" y="3237862"/>
              <a:ext cx="430887" cy="275973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r"/>
              <a:r>
                <a:rPr kumimoji="1" lang="ja-JP" altLang="en-US" sz="16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ラヴィーレ鶴ヶ島　神田安子</a:t>
              </a:r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99EB3BF9-9F05-7F56-A3A8-5255CABBA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23375" y="1574697"/>
              <a:ext cx="817022" cy="1062000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D6DFA84-94D7-2799-F18E-409B2F7C993E}"/>
                </a:ext>
              </a:extLst>
            </p:cNvPr>
            <p:cNvSpPr txBox="1"/>
            <p:nvPr/>
          </p:nvSpPr>
          <p:spPr>
            <a:xfrm>
              <a:off x="4808479" y="16935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銀賞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AB2F63-9DE5-491C-9C70-D054AEDCC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aa497eed-f72d-442f-adf5-cc88fbf9cce6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98</Words>
  <Application>Microsoft Office PowerPoint</Application>
  <PresentationFormat>A4 210 x 297 mm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島田 敦</cp:lastModifiedBy>
  <cp:revision>64</cp:revision>
  <cp:lastPrinted>2023-01-20T09:16:04Z</cp:lastPrinted>
  <dcterms:created xsi:type="dcterms:W3CDTF">2021-12-24T07:23:06Z</dcterms:created>
  <dcterms:modified xsi:type="dcterms:W3CDTF">2023-05-23T11:02:24Z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