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B4B052DB-814C-4B7A-8DC8-5214B74C659E}"/>
</file>

<file path=customXml/itemProps2.xml><?xml version="1.0" encoding="utf-8"?>
<ds:datastoreItem xmlns:ds="http://schemas.openxmlformats.org/officeDocument/2006/customXml" ds:itemID="{B878FD7F-6055-42BF-8C00-CC2CC830DD89}"/>
</file>

<file path=customXml/itemProps3.xml><?xml version="1.0" encoding="utf-8"?>
<ds:datastoreItem xmlns:ds="http://schemas.openxmlformats.org/officeDocument/2006/customXml" ds:itemID="{B5C58002-D1BA-4D09-B1E5-3AF7AAB4F7F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86</cp:revision>
  <dcterms:created xsi:type="dcterms:W3CDTF">2022-02-20T16:12:08Z</dcterms:created>
  <dcterms:modified xsi:type="dcterms:W3CDTF">2023-05-15T05:23:16Z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