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B5F97F26-D02A-4569-A5B2-2733B8299DAA}"/>
</file>

<file path=customXml/itemProps2.xml><?xml version="1.0" encoding="utf-8"?>
<ds:datastoreItem xmlns:ds="http://schemas.openxmlformats.org/officeDocument/2006/customXml" ds:itemID="{830F7AFF-9E57-472D-8CD8-60B73FD6E8B0}"/>
</file>

<file path=customXml/itemProps3.xml><?xml version="1.0" encoding="utf-8"?>
<ds:datastoreItem xmlns:ds="http://schemas.openxmlformats.org/officeDocument/2006/customXml" ds:itemID="{E03BC21E-A899-4416-A83F-0BDE37AE74E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88</cp:revision>
  <dcterms:created xsi:type="dcterms:W3CDTF">2022-02-20T16:12:08Z</dcterms:created>
  <dcterms:modified xsi:type="dcterms:W3CDTF">2023-05-15T05:22:51Z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